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3C733E-9C9E-404E-B4BF-6F338E6C6C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D0C6C18-B027-4771-8AED-FFA404CE92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6CB960-2D9C-4A7D-8CE0-836AC4F11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A158B2-0291-4C59-A394-065B6D80E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883553-6B82-4D29-AA53-1F3EFC292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060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8C8736-0DA8-4F19-B4D2-A5209DCA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B1869C0-7836-45C4-8F70-FF7BE30DD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1968F8-DEAA-4162-8BB1-6727B037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CC6910-03E5-4317-9DF0-9F94A0EF8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4E740F0-8118-4336-900A-25A761A0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51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9B9479E-0063-4BA1-8C6B-9E7054A8D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C9E13EC-4611-4242-A34A-35A47A02C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2F16C6-1359-43F0-8979-08177B316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02B8596-8001-4DFD-96F7-A4B1E25D1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EA3B1A-5196-4B9A-ADD4-802BBCED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975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6F1A97-80BE-49B7-88F0-93A089FD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95CF5C-7BD0-4483-B001-74BF771CFB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631BB1-F9F0-4145-8BE3-DF2C882AD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64FDC2-6858-4290-90E2-EF2343EE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F33A7F1-009C-443A-A945-F7B8F132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53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8E79B1-2194-4E92-8A30-27BBA062F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CFC6D28-485D-47C9-8394-665016AD7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854E63-4094-4C69-9685-DCECCBD55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86D69B-9387-419D-BFEF-165DA476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DCB00F-7680-4FF7-9397-EF15395F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263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4EB70F-6973-447D-B317-82ACA05A4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73A7377-0D1D-464B-9168-498F8DB6F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8988D5C-23A6-4ACF-B524-55D4E7770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009C476-7676-47DC-BCE7-4E90822AA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16F29B-8161-40D7-B66C-7E6F976EB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C4B7FE7-459D-492D-87A3-9E355B66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38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87EE9-0E43-409A-AF7D-861495D9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C52DC1-6E29-42E5-B39A-C2D254080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24319C1-F799-4BFD-8DBF-C94FF678D4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37FBDA4-671D-45A0-AB19-C4097AB413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C6CE84-CE95-43DA-9576-046B3C1515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602DD0-C0B8-46C7-A4D5-0794D59C9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BF6E25F-2992-47B1-87DD-E5CDFB1BA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BFE54A1-6942-487B-A4BF-F7A5E575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87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042C1-3704-4609-A2A4-8FCE8162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E8C42A-09A7-4316-BFEF-44C05F2C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F57697-FDC5-41BF-B578-9A593FA1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3D5D186-F1CD-413A-B5B1-744C6C56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4555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6CDD79C-263F-4076-BDBB-5673DA27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645F05C-256B-4C08-BF65-4C41CFB8E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B02EECB-DD33-4730-9C53-2598A0C1C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104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0CF338-81B7-4375-B6C0-B49B3C024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974DA6-C5A3-4496-BC7E-142944A6B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13775B-A7AD-49E6-9C24-5F0EB3E50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6EE7B20-3525-4009-9727-46E8EE99D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1687899-B325-438A-AF98-5AA7E7D3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14DC00-7E87-4A8B-8B27-E1C2227E5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806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4EF1B-FD5E-430E-A077-7515BB73E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C3A46F9-522E-4097-BF80-EE1562F6DC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B2131D-15DC-4A87-91AF-785EB2B93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DF2FC6-0559-4126-81CC-8CE854CD6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548780F-2B15-41FF-A468-55BFA05C9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5BC347-77FA-4605-AD21-15E5B7CE8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082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8FC0F89-08B9-403C-8718-7F6906CF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1809FB-255A-48BE-AA5C-8A7DE57FD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C647DA-C051-4B09-9E49-D7ED60E24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BDE58-7978-44C5-82DA-09B5DB8F6745}" type="datetimeFigureOut">
              <a:rPr lang="de-DE" smtClean="0"/>
              <a:t>31.01.2024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3CC34A-75A3-4B48-82E7-29641579A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EEF687-55EE-4D99-B17F-9D57DEC8A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90340-F802-4848-8D8D-DEE4A0E39E2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768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9D3779A-17B4-4A3A-A5CA-4497F41F4C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067" y="4002415"/>
            <a:ext cx="929203" cy="792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663BD7B9-0131-44A3-A908-6DF48277E9DE}"/>
              </a:ext>
            </a:extLst>
          </p:cNvPr>
          <p:cNvPicPr/>
          <p:nvPr/>
        </p:nvPicPr>
        <p:blipFill rotWithShape="1">
          <a:blip r:embed="rId3"/>
          <a:srcRect l="4180"/>
          <a:stretch/>
        </p:blipFill>
        <p:spPr>
          <a:xfrm>
            <a:off x="3623732" y="1157703"/>
            <a:ext cx="5955273" cy="454259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67DBD0D1-E1F0-4367-B73E-FB63B1FF36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795" y="4189580"/>
            <a:ext cx="1169757" cy="997035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E86CDA33-7FC1-45E9-8FF6-E35287B1A9C9}"/>
              </a:ext>
            </a:extLst>
          </p:cNvPr>
          <p:cNvSpPr/>
          <p:nvPr/>
        </p:nvSpPr>
        <p:spPr>
          <a:xfrm rot="4038146">
            <a:off x="2946655" y="2784894"/>
            <a:ext cx="111631" cy="19080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77EA0FC-84D2-4946-BA30-BD295168C0ED}"/>
              </a:ext>
            </a:extLst>
          </p:cNvPr>
          <p:cNvSpPr/>
          <p:nvPr/>
        </p:nvSpPr>
        <p:spPr>
          <a:xfrm>
            <a:off x="2320853" y="4048220"/>
            <a:ext cx="111631" cy="118073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716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F5D1AE9D-DC1B-4E7A-96F8-763A9E4BDE7A}"/>
              </a:ext>
            </a:extLst>
          </p:cNvPr>
          <p:cNvSpPr/>
          <p:nvPr/>
        </p:nvSpPr>
        <p:spPr>
          <a:xfrm>
            <a:off x="470518" y="448321"/>
            <a:ext cx="7740880" cy="503797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FC4CA75-ED9C-493A-8940-61DC19EFFAD3}"/>
              </a:ext>
            </a:extLst>
          </p:cNvPr>
          <p:cNvCxnSpPr>
            <a:cxnSpLocks/>
          </p:cNvCxnSpPr>
          <p:nvPr/>
        </p:nvCxnSpPr>
        <p:spPr>
          <a:xfrm flipV="1">
            <a:off x="3364730" y="1899821"/>
            <a:ext cx="55738" cy="36088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93240A5E-9E5F-4488-96A5-0E9A49E59D73}"/>
              </a:ext>
            </a:extLst>
          </p:cNvPr>
          <p:cNvCxnSpPr>
            <a:cxnSpLocks/>
          </p:cNvCxnSpPr>
          <p:nvPr/>
        </p:nvCxnSpPr>
        <p:spPr>
          <a:xfrm flipV="1">
            <a:off x="5212672" y="448321"/>
            <a:ext cx="0" cy="5037977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CA97C06F-4714-4457-9607-79FE6E4FC6CF}"/>
              </a:ext>
            </a:extLst>
          </p:cNvPr>
          <p:cNvCxnSpPr>
            <a:cxnSpLocks/>
          </p:cNvCxnSpPr>
          <p:nvPr/>
        </p:nvCxnSpPr>
        <p:spPr>
          <a:xfrm flipV="1">
            <a:off x="3935368" y="4824916"/>
            <a:ext cx="0" cy="6835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2F7D857E-DDA8-4EBC-97CD-322F2AD4989C}"/>
              </a:ext>
            </a:extLst>
          </p:cNvPr>
          <p:cNvCxnSpPr>
            <a:cxnSpLocks/>
          </p:cNvCxnSpPr>
          <p:nvPr/>
        </p:nvCxnSpPr>
        <p:spPr>
          <a:xfrm>
            <a:off x="470518" y="2712871"/>
            <a:ext cx="293239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CB3D7482-DE95-4C3A-BB57-82B6F46B86DF}"/>
              </a:ext>
            </a:extLst>
          </p:cNvPr>
          <p:cNvCxnSpPr>
            <a:cxnSpLocks/>
          </p:cNvCxnSpPr>
          <p:nvPr/>
        </p:nvCxnSpPr>
        <p:spPr>
          <a:xfrm>
            <a:off x="6604986" y="3330606"/>
            <a:ext cx="1606412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Bogen 34">
            <a:extLst>
              <a:ext uri="{FF2B5EF4-FFF2-40B4-BE49-F238E27FC236}">
                <a16:creationId xmlns:a16="http://schemas.microsoft.com/office/drawing/2014/main" id="{1531D991-44F1-40EF-B44D-CDD2055988B0}"/>
              </a:ext>
            </a:extLst>
          </p:cNvPr>
          <p:cNvSpPr/>
          <p:nvPr/>
        </p:nvSpPr>
        <p:spPr>
          <a:xfrm>
            <a:off x="3238303" y="4835505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8" name="Gerader Verbinder 37">
            <a:extLst>
              <a:ext uri="{FF2B5EF4-FFF2-40B4-BE49-F238E27FC236}">
                <a16:creationId xmlns:a16="http://schemas.microsoft.com/office/drawing/2014/main" id="{B8EBD679-FFE0-42C5-9E1C-999664CED22A}"/>
              </a:ext>
            </a:extLst>
          </p:cNvPr>
          <p:cNvCxnSpPr>
            <a:cxnSpLocks/>
          </p:cNvCxnSpPr>
          <p:nvPr/>
        </p:nvCxnSpPr>
        <p:spPr>
          <a:xfrm rot="16200000" flipV="1">
            <a:off x="3060923" y="3573209"/>
            <a:ext cx="0" cy="6835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Bogen 38">
            <a:extLst>
              <a:ext uri="{FF2B5EF4-FFF2-40B4-BE49-F238E27FC236}">
                <a16:creationId xmlns:a16="http://schemas.microsoft.com/office/drawing/2014/main" id="{80B849B9-E8AB-47F1-A20C-97CC6B7086CF}"/>
              </a:ext>
            </a:extLst>
          </p:cNvPr>
          <p:cNvSpPr/>
          <p:nvPr/>
        </p:nvSpPr>
        <p:spPr>
          <a:xfrm rot="16200000">
            <a:off x="2795935" y="3141350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7" name="Gerader Verbinder 46">
            <a:extLst>
              <a:ext uri="{FF2B5EF4-FFF2-40B4-BE49-F238E27FC236}">
                <a16:creationId xmlns:a16="http://schemas.microsoft.com/office/drawing/2014/main" id="{E46213ED-DE80-4288-B121-CE50B6FAA998}"/>
              </a:ext>
            </a:extLst>
          </p:cNvPr>
          <p:cNvCxnSpPr>
            <a:cxnSpLocks/>
          </p:cNvCxnSpPr>
          <p:nvPr/>
        </p:nvCxnSpPr>
        <p:spPr>
          <a:xfrm>
            <a:off x="5212672" y="1768135"/>
            <a:ext cx="2998726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CD9DDEDD-D569-4519-A80A-02733B055D19}"/>
              </a:ext>
            </a:extLst>
          </p:cNvPr>
          <p:cNvCxnSpPr>
            <a:cxnSpLocks/>
          </p:cNvCxnSpPr>
          <p:nvPr/>
        </p:nvCxnSpPr>
        <p:spPr>
          <a:xfrm>
            <a:off x="1242874" y="2092914"/>
            <a:ext cx="21600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Gerader Verbinder 51">
            <a:extLst>
              <a:ext uri="{FF2B5EF4-FFF2-40B4-BE49-F238E27FC236}">
                <a16:creationId xmlns:a16="http://schemas.microsoft.com/office/drawing/2014/main" id="{03E866B1-2298-4D73-BE3F-7E4E829F5D46}"/>
              </a:ext>
            </a:extLst>
          </p:cNvPr>
          <p:cNvCxnSpPr>
            <a:cxnSpLocks/>
          </p:cNvCxnSpPr>
          <p:nvPr/>
        </p:nvCxnSpPr>
        <p:spPr>
          <a:xfrm>
            <a:off x="1242874" y="1775534"/>
            <a:ext cx="0" cy="31738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588C39F9-554C-41F2-96C0-D7189EE8DD3B}"/>
              </a:ext>
            </a:extLst>
          </p:cNvPr>
          <p:cNvCxnSpPr>
            <a:cxnSpLocks/>
          </p:cNvCxnSpPr>
          <p:nvPr/>
        </p:nvCxnSpPr>
        <p:spPr>
          <a:xfrm flipH="1">
            <a:off x="470518" y="1785891"/>
            <a:ext cx="77235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>
            <a:extLst>
              <a:ext uri="{FF2B5EF4-FFF2-40B4-BE49-F238E27FC236}">
                <a16:creationId xmlns:a16="http://schemas.microsoft.com/office/drawing/2014/main" id="{BAB81D48-BB40-4EE7-A6B6-12E97A8CBB38}"/>
              </a:ext>
            </a:extLst>
          </p:cNvPr>
          <p:cNvCxnSpPr>
            <a:cxnSpLocks/>
          </p:cNvCxnSpPr>
          <p:nvPr/>
        </p:nvCxnSpPr>
        <p:spPr>
          <a:xfrm flipH="1">
            <a:off x="470518" y="1876147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A06A84B6-5CE6-4134-95F7-44FF327FD165}"/>
              </a:ext>
            </a:extLst>
          </p:cNvPr>
          <p:cNvCxnSpPr>
            <a:cxnSpLocks/>
          </p:cNvCxnSpPr>
          <p:nvPr/>
        </p:nvCxnSpPr>
        <p:spPr>
          <a:xfrm flipH="1">
            <a:off x="470518" y="2001914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Gerader Verbinder 57">
            <a:extLst>
              <a:ext uri="{FF2B5EF4-FFF2-40B4-BE49-F238E27FC236}">
                <a16:creationId xmlns:a16="http://schemas.microsoft.com/office/drawing/2014/main" id="{65ECE220-12AB-4129-B4CE-A330BCE0A8C0}"/>
              </a:ext>
            </a:extLst>
          </p:cNvPr>
          <p:cNvCxnSpPr>
            <a:cxnSpLocks/>
          </p:cNvCxnSpPr>
          <p:nvPr/>
        </p:nvCxnSpPr>
        <p:spPr>
          <a:xfrm flipH="1">
            <a:off x="470518" y="2092914"/>
            <a:ext cx="7723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Gerader Verbinder 58">
            <a:extLst>
              <a:ext uri="{FF2B5EF4-FFF2-40B4-BE49-F238E27FC236}">
                <a16:creationId xmlns:a16="http://schemas.microsoft.com/office/drawing/2014/main" id="{459EC4F1-D610-4BE9-8F44-D1214F722949}"/>
              </a:ext>
            </a:extLst>
          </p:cNvPr>
          <p:cNvCxnSpPr>
            <a:cxnSpLocks/>
          </p:cNvCxnSpPr>
          <p:nvPr/>
        </p:nvCxnSpPr>
        <p:spPr>
          <a:xfrm>
            <a:off x="1242874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3CE0470C-560F-41E3-8B4B-0B248F514B98}"/>
              </a:ext>
            </a:extLst>
          </p:cNvPr>
          <p:cNvCxnSpPr>
            <a:cxnSpLocks/>
          </p:cNvCxnSpPr>
          <p:nvPr/>
        </p:nvCxnSpPr>
        <p:spPr>
          <a:xfrm>
            <a:off x="1368641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Gerader Verbinder 63">
            <a:extLst>
              <a:ext uri="{FF2B5EF4-FFF2-40B4-BE49-F238E27FC236}">
                <a16:creationId xmlns:a16="http://schemas.microsoft.com/office/drawing/2014/main" id="{235A82EF-657D-471B-B941-0481A82FAB61}"/>
              </a:ext>
            </a:extLst>
          </p:cNvPr>
          <p:cNvCxnSpPr>
            <a:cxnSpLocks/>
          </p:cNvCxnSpPr>
          <p:nvPr/>
        </p:nvCxnSpPr>
        <p:spPr>
          <a:xfrm>
            <a:off x="152991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Gerader Verbinder 64">
            <a:extLst>
              <a:ext uri="{FF2B5EF4-FFF2-40B4-BE49-F238E27FC236}">
                <a16:creationId xmlns:a16="http://schemas.microsoft.com/office/drawing/2014/main" id="{3B604819-470F-4C86-A80D-F70D29A18A86}"/>
              </a:ext>
            </a:extLst>
          </p:cNvPr>
          <p:cNvCxnSpPr>
            <a:cxnSpLocks/>
          </p:cNvCxnSpPr>
          <p:nvPr/>
        </p:nvCxnSpPr>
        <p:spPr>
          <a:xfrm>
            <a:off x="1673441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Gerader Verbinder 65">
            <a:extLst>
              <a:ext uri="{FF2B5EF4-FFF2-40B4-BE49-F238E27FC236}">
                <a16:creationId xmlns:a16="http://schemas.microsoft.com/office/drawing/2014/main" id="{6BFA22DF-C439-49E7-87ED-99C1230D6F12}"/>
              </a:ext>
            </a:extLst>
          </p:cNvPr>
          <p:cNvCxnSpPr>
            <a:cxnSpLocks/>
          </p:cNvCxnSpPr>
          <p:nvPr/>
        </p:nvCxnSpPr>
        <p:spPr>
          <a:xfrm>
            <a:off x="1825841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Gerader Verbinder 66">
            <a:extLst>
              <a:ext uri="{FF2B5EF4-FFF2-40B4-BE49-F238E27FC236}">
                <a16:creationId xmlns:a16="http://schemas.microsoft.com/office/drawing/2014/main" id="{6CD34832-5229-417E-8BB8-CA74B539B975}"/>
              </a:ext>
            </a:extLst>
          </p:cNvPr>
          <p:cNvCxnSpPr>
            <a:cxnSpLocks/>
          </p:cNvCxnSpPr>
          <p:nvPr/>
        </p:nvCxnSpPr>
        <p:spPr>
          <a:xfrm>
            <a:off x="196186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B351E4FE-1EC7-4E54-B173-B74D93553144}"/>
              </a:ext>
            </a:extLst>
          </p:cNvPr>
          <p:cNvCxnSpPr>
            <a:cxnSpLocks/>
          </p:cNvCxnSpPr>
          <p:nvPr/>
        </p:nvCxnSpPr>
        <p:spPr>
          <a:xfrm>
            <a:off x="2593758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BE781379-BC5C-4239-82F5-92FF40E1166D}"/>
              </a:ext>
            </a:extLst>
          </p:cNvPr>
          <p:cNvCxnSpPr>
            <a:cxnSpLocks/>
          </p:cNvCxnSpPr>
          <p:nvPr/>
        </p:nvCxnSpPr>
        <p:spPr>
          <a:xfrm>
            <a:off x="2462074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8910C6CB-B7E8-4AC3-92FC-CFE9389D6712}"/>
              </a:ext>
            </a:extLst>
          </p:cNvPr>
          <p:cNvCxnSpPr>
            <a:cxnSpLocks/>
          </p:cNvCxnSpPr>
          <p:nvPr/>
        </p:nvCxnSpPr>
        <p:spPr>
          <a:xfrm>
            <a:off x="2336209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Gerader Verbinder 70">
            <a:extLst>
              <a:ext uri="{FF2B5EF4-FFF2-40B4-BE49-F238E27FC236}">
                <a16:creationId xmlns:a16="http://schemas.microsoft.com/office/drawing/2014/main" id="{4B596C06-202A-4128-9740-2288058F774F}"/>
              </a:ext>
            </a:extLst>
          </p:cNvPr>
          <p:cNvCxnSpPr>
            <a:cxnSpLocks/>
          </p:cNvCxnSpPr>
          <p:nvPr/>
        </p:nvCxnSpPr>
        <p:spPr>
          <a:xfrm>
            <a:off x="2225336" y="2122131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Gerader Verbinder 71">
            <a:extLst>
              <a:ext uri="{FF2B5EF4-FFF2-40B4-BE49-F238E27FC236}">
                <a16:creationId xmlns:a16="http://schemas.microsoft.com/office/drawing/2014/main" id="{D6C03E2D-6505-4983-AF5F-EF4CA8B56D7C}"/>
              </a:ext>
            </a:extLst>
          </p:cNvPr>
          <p:cNvCxnSpPr>
            <a:cxnSpLocks/>
          </p:cNvCxnSpPr>
          <p:nvPr/>
        </p:nvCxnSpPr>
        <p:spPr>
          <a:xfrm>
            <a:off x="2093650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Gerader Verbinder 72">
            <a:extLst>
              <a:ext uri="{FF2B5EF4-FFF2-40B4-BE49-F238E27FC236}">
                <a16:creationId xmlns:a16="http://schemas.microsoft.com/office/drawing/2014/main" id="{23376CF7-FB72-4999-9F09-DDFCB8725490}"/>
              </a:ext>
            </a:extLst>
          </p:cNvPr>
          <p:cNvCxnSpPr>
            <a:cxnSpLocks/>
          </p:cNvCxnSpPr>
          <p:nvPr/>
        </p:nvCxnSpPr>
        <p:spPr>
          <a:xfrm>
            <a:off x="3142695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Gerader Verbinder 73">
            <a:extLst>
              <a:ext uri="{FF2B5EF4-FFF2-40B4-BE49-F238E27FC236}">
                <a16:creationId xmlns:a16="http://schemas.microsoft.com/office/drawing/2014/main" id="{316F14E5-B267-4DDF-8858-42426F1C4210}"/>
              </a:ext>
            </a:extLst>
          </p:cNvPr>
          <p:cNvCxnSpPr>
            <a:cxnSpLocks/>
          </p:cNvCxnSpPr>
          <p:nvPr/>
        </p:nvCxnSpPr>
        <p:spPr>
          <a:xfrm>
            <a:off x="2993253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Gerader Verbinder 74">
            <a:extLst>
              <a:ext uri="{FF2B5EF4-FFF2-40B4-BE49-F238E27FC236}">
                <a16:creationId xmlns:a16="http://schemas.microsoft.com/office/drawing/2014/main" id="{EEDC865B-D2FA-4E43-A5E0-746B32330B66}"/>
              </a:ext>
            </a:extLst>
          </p:cNvPr>
          <p:cNvCxnSpPr>
            <a:cxnSpLocks/>
          </p:cNvCxnSpPr>
          <p:nvPr/>
        </p:nvCxnSpPr>
        <p:spPr>
          <a:xfrm>
            <a:off x="2879324" y="209383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Gerader Verbinder 75">
            <a:extLst>
              <a:ext uri="{FF2B5EF4-FFF2-40B4-BE49-F238E27FC236}">
                <a16:creationId xmlns:a16="http://schemas.microsoft.com/office/drawing/2014/main" id="{64020956-2C36-4591-98AE-7488CDFF24C2}"/>
              </a:ext>
            </a:extLst>
          </p:cNvPr>
          <p:cNvCxnSpPr>
            <a:cxnSpLocks/>
          </p:cNvCxnSpPr>
          <p:nvPr/>
        </p:nvCxnSpPr>
        <p:spPr>
          <a:xfrm>
            <a:off x="2732648" y="2113253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C6750A5C-91D4-4701-882D-46D8000C5E00}"/>
              </a:ext>
            </a:extLst>
          </p:cNvPr>
          <p:cNvCxnSpPr>
            <a:cxnSpLocks/>
          </p:cNvCxnSpPr>
          <p:nvPr/>
        </p:nvCxnSpPr>
        <p:spPr>
          <a:xfrm>
            <a:off x="3256058" y="2092914"/>
            <a:ext cx="0" cy="59074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Bogen 89">
            <a:extLst>
              <a:ext uri="{FF2B5EF4-FFF2-40B4-BE49-F238E27FC236}">
                <a16:creationId xmlns:a16="http://schemas.microsoft.com/office/drawing/2014/main" id="{1D1DCA4E-69D1-44C3-BAD0-FFD9D2ADF1D1}"/>
              </a:ext>
            </a:extLst>
          </p:cNvPr>
          <p:cNvSpPr/>
          <p:nvPr/>
        </p:nvSpPr>
        <p:spPr>
          <a:xfrm rot="5400000">
            <a:off x="4411970" y="26638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1" name="Gerader Verbinder 90">
            <a:extLst>
              <a:ext uri="{FF2B5EF4-FFF2-40B4-BE49-F238E27FC236}">
                <a16:creationId xmlns:a16="http://schemas.microsoft.com/office/drawing/2014/main" id="{F63C1E15-E2D3-436E-B71D-7C9B38E89B70}"/>
              </a:ext>
            </a:extLst>
          </p:cNvPr>
          <p:cNvCxnSpPr>
            <a:cxnSpLocks/>
          </p:cNvCxnSpPr>
          <p:nvPr/>
        </p:nvCxnSpPr>
        <p:spPr>
          <a:xfrm>
            <a:off x="5212672" y="781226"/>
            <a:ext cx="63746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2" name="Gerader Verbinder 91">
            <a:extLst>
              <a:ext uri="{FF2B5EF4-FFF2-40B4-BE49-F238E27FC236}">
                <a16:creationId xmlns:a16="http://schemas.microsoft.com/office/drawing/2014/main" id="{63C5A4C9-DC9A-49EF-8970-917351DE4E90}"/>
              </a:ext>
            </a:extLst>
          </p:cNvPr>
          <p:cNvCxnSpPr>
            <a:cxnSpLocks/>
          </p:cNvCxnSpPr>
          <p:nvPr/>
        </p:nvCxnSpPr>
        <p:spPr>
          <a:xfrm rot="16200000" flipV="1">
            <a:off x="8565764" y="4313822"/>
            <a:ext cx="0" cy="6835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Bogen 92">
            <a:extLst>
              <a:ext uri="{FF2B5EF4-FFF2-40B4-BE49-F238E27FC236}">
                <a16:creationId xmlns:a16="http://schemas.microsoft.com/office/drawing/2014/main" id="{E799EBEF-063E-4698-A2D5-FA0B9C01353C}"/>
              </a:ext>
            </a:extLst>
          </p:cNvPr>
          <p:cNvSpPr/>
          <p:nvPr/>
        </p:nvSpPr>
        <p:spPr>
          <a:xfrm>
            <a:off x="7536123" y="3988219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4" name="Rechteck 93">
            <a:extLst>
              <a:ext uri="{FF2B5EF4-FFF2-40B4-BE49-F238E27FC236}">
                <a16:creationId xmlns:a16="http://schemas.microsoft.com/office/drawing/2014/main" id="{5545E26C-25C6-4D3C-A6B8-052516AAFACA}"/>
              </a:ext>
            </a:extLst>
          </p:cNvPr>
          <p:cNvSpPr/>
          <p:nvPr/>
        </p:nvSpPr>
        <p:spPr>
          <a:xfrm>
            <a:off x="8219700" y="3515557"/>
            <a:ext cx="2885910" cy="1981838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6" name="Gerader Verbinder 95">
            <a:extLst>
              <a:ext uri="{FF2B5EF4-FFF2-40B4-BE49-F238E27FC236}">
                <a16:creationId xmlns:a16="http://schemas.microsoft.com/office/drawing/2014/main" id="{519F6AD3-8B80-4CB3-9E77-5A3FAA0AB119}"/>
              </a:ext>
            </a:extLst>
          </p:cNvPr>
          <p:cNvCxnSpPr>
            <a:cxnSpLocks/>
          </p:cNvCxnSpPr>
          <p:nvPr/>
        </p:nvCxnSpPr>
        <p:spPr>
          <a:xfrm>
            <a:off x="8337825" y="4655610"/>
            <a:ext cx="0" cy="85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Gerader Verbinder 96">
            <a:extLst>
              <a:ext uri="{FF2B5EF4-FFF2-40B4-BE49-F238E27FC236}">
                <a16:creationId xmlns:a16="http://schemas.microsoft.com/office/drawing/2014/main" id="{D9106CA3-A088-477E-B958-3F21375D660F}"/>
              </a:ext>
            </a:extLst>
          </p:cNvPr>
          <p:cNvCxnSpPr>
            <a:cxnSpLocks/>
          </p:cNvCxnSpPr>
          <p:nvPr/>
        </p:nvCxnSpPr>
        <p:spPr>
          <a:xfrm>
            <a:off x="8493398" y="4655610"/>
            <a:ext cx="0" cy="85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Gerader Verbinder 97">
            <a:extLst>
              <a:ext uri="{FF2B5EF4-FFF2-40B4-BE49-F238E27FC236}">
                <a16:creationId xmlns:a16="http://schemas.microsoft.com/office/drawing/2014/main" id="{8A4F8F29-E9F0-41F9-B2B8-6780079BCEEF}"/>
              </a:ext>
            </a:extLst>
          </p:cNvPr>
          <p:cNvCxnSpPr>
            <a:cxnSpLocks/>
          </p:cNvCxnSpPr>
          <p:nvPr/>
        </p:nvCxnSpPr>
        <p:spPr>
          <a:xfrm>
            <a:off x="8642625" y="4655610"/>
            <a:ext cx="0" cy="85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Gerader Verbinder 98">
            <a:extLst>
              <a:ext uri="{FF2B5EF4-FFF2-40B4-BE49-F238E27FC236}">
                <a16:creationId xmlns:a16="http://schemas.microsoft.com/office/drawing/2014/main" id="{14D37292-DB45-41AF-8E15-17C2F6EF4B54}"/>
              </a:ext>
            </a:extLst>
          </p:cNvPr>
          <p:cNvCxnSpPr>
            <a:cxnSpLocks/>
          </p:cNvCxnSpPr>
          <p:nvPr/>
        </p:nvCxnSpPr>
        <p:spPr>
          <a:xfrm>
            <a:off x="8795025" y="4655610"/>
            <a:ext cx="0" cy="85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Gerader Verbinder 99">
            <a:extLst>
              <a:ext uri="{FF2B5EF4-FFF2-40B4-BE49-F238E27FC236}">
                <a16:creationId xmlns:a16="http://schemas.microsoft.com/office/drawing/2014/main" id="{B29E1F82-E739-45A3-A3CD-48F3CB0964C7}"/>
              </a:ext>
            </a:extLst>
          </p:cNvPr>
          <p:cNvCxnSpPr/>
          <p:nvPr/>
        </p:nvCxnSpPr>
        <p:spPr>
          <a:xfrm>
            <a:off x="8928403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Gerader Verbinder 100">
            <a:extLst>
              <a:ext uri="{FF2B5EF4-FFF2-40B4-BE49-F238E27FC236}">
                <a16:creationId xmlns:a16="http://schemas.microsoft.com/office/drawing/2014/main" id="{72F3B8B0-1E9F-4A7D-BDBF-D0F6FF179D03}"/>
              </a:ext>
            </a:extLst>
          </p:cNvPr>
          <p:cNvCxnSpPr/>
          <p:nvPr/>
        </p:nvCxnSpPr>
        <p:spPr>
          <a:xfrm>
            <a:off x="90998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ED13FFD2-0C2D-42AA-9D92-82E8DB31236E}"/>
              </a:ext>
            </a:extLst>
          </p:cNvPr>
          <p:cNvCxnSpPr/>
          <p:nvPr/>
        </p:nvCxnSpPr>
        <p:spPr>
          <a:xfrm>
            <a:off x="92522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Gerader Verbinder 102">
            <a:extLst>
              <a:ext uri="{FF2B5EF4-FFF2-40B4-BE49-F238E27FC236}">
                <a16:creationId xmlns:a16="http://schemas.microsoft.com/office/drawing/2014/main" id="{35B45BC4-FA77-45E2-8060-9E5D94EA2068}"/>
              </a:ext>
            </a:extLst>
          </p:cNvPr>
          <p:cNvCxnSpPr/>
          <p:nvPr/>
        </p:nvCxnSpPr>
        <p:spPr>
          <a:xfrm>
            <a:off x="9404625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Gerader Verbinder 103">
            <a:extLst>
              <a:ext uri="{FF2B5EF4-FFF2-40B4-BE49-F238E27FC236}">
                <a16:creationId xmlns:a16="http://schemas.microsoft.com/office/drawing/2014/main" id="{5073DB06-CC3B-4723-9883-4B8116221702}"/>
              </a:ext>
            </a:extLst>
          </p:cNvPr>
          <p:cNvCxnSpPr/>
          <p:nvPr/>
        </p:nvCxnSpPr>
        <p:spPr>
          <a:xfrm>
            <a:off x="9552800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C378ACCB-8AC1-4E60-B3DC-CE45122EF723}"/>
              </a:ext>
            </a:extLst>
          </p:cNvPr>
          <p:cNvCxnSpPr/>
          <p:nvPr/>
        </p:nvCxnSpPr>
        <p:spPr>
          <a:xfrm>
            <a:off x="9706679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Gerader Verbinder 105">
            <a:extLst>
              <a:ext uri="{FF2B5EF4-FFF2-40B4-BE49-F238E27FC236}">
                <a16:creationId xmlns:a16="http://schemas.microsoft.com/office/drawing/2014/main" id="{9AD38457-F116-46F5-A834-996928E9D6FE}"/>
              </a:ext>
            </a:extLst>
          </p:cNvPr>
          <p:cNvCxnSpPr/>
          <p:nvPr/>
        </p:nvCxnSpPr>
        <p:spPr>
          <a:xfrm>
            <a:off x="98590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Gerader Verbinder 106">
            <a:extLst>
              <a:ext uri="{FF2B5EF4-FFF2-40B4-BE49-F238E27FC236}">
                <a16:creationId xmlns:a16="http://schemas.microsoft.com/office/drawing/2014/main" id="{8FA74301-239C-401D-BD39-B5721ED414AA}"/>
              </a:ext>
            </a:extLst>
          </p:cNvPr>
          <p:cNvCxnSpPr/>
          <p:nvPr/>
        </p:nvCxnSpPr>
        <p:spPr>
          <a:xfrm>
            <a:off x="100114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Gerader Verbinder 107">
            <a:extLst>
              <a:ext uri="{FF2B5EF4-FFF2-40B4-BE49-F238E27FC236}">
                <a16:creationId xmlns:a16="http://schemas.microsoft.com/office/drawing/2014/main" id="{8FF961B2-38AF-4F8D-988D-2579774A4AA3}"/>
              </a:ext>
            </a:extLst>
          </p:cNvPr>
          <p:cNvCxnSpPr/>
          <p:nvPr/>
        </p:nvCxnSpPr>
        <p:spPr>
          <a:xfrm>
            <a:off x="101638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572D00B0-5978-456C-84C5-93CE8856682D}"/>
              </a:ext>
            </a:extLst>
          </p:cNvPr>
          <p:cNvCxnSpPr/>
          <p:nvPr/>
        </p:nvCxnSpPr>
        <p:spPr>
          <a:xfrm>
            <a:off x="103162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9F023C76-67E4-4ADD-B59A-3F82290F99F0}"/>
              </a:ext>
            </a:extLst>
          </p:cNvPr>
          <p:cNvCxnSpPr/>
          <p:nvPr/>
        </p:nvCxnSpPr>
        <p:spPr>
          <a:xfrm>
            <a:off x="10468679" y="350445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A1900D04-BFCD-4723-AC01-66600C8E29AC}"/>
              </a:ext>
            </a:extLst>
          </p:cNvPr>
          <p:cNvCxnSpPr/>
          <p:nvPr/>
        </p:nvCxnSpPr>
        <p:spPr>
          <a:xfrm>
            <a:off x="10621079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AB5BD11E-939B-48A3-A761-5B87F30DCF86}"/>
              </a:ext>
            </a:extLst>
          </p:cNvPr>
          <p:cNvCxnSpPr/>
          <p:nvPr/>
        </p:nvCxnSpPr>
        <p:spPr>
          <a:xfrm>
            <a:off x="10773479" y="3515557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80A13D43-CD31-44E5-B468-27A25F1AA143}"/>
              </a:ext>
            </a:extLst>
          </p:cNvPr>
          <p:cNvCxnSpPr/>
          <p:nvPr/>
        </p:nvCxnSpPr>
        <p:spPr>
          <a:xfrm>
            <a:off x="10923346" y="3525909"/>
            <a:ext cx="0" cy="19929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>
            <a:extLst>
              <a:ext uri="{FF2B5EF4-FFF2-40B4-BE49-F238E27FC236}">
                <a16:creationId xmlns:a16="http://schemas.microsoft.com/office/drawing/2014/main" id="{006CA41B-94F0-401C-8B02-B290A571D801}"/>
              </a:ext>
            </a:extLst>
          </p:cNvPr>
          <p:cNvCxnSpPr>
            <a:cxnSpLocks/>
          </p:cNvCxnSpPr>
          <p:nvPr/>
        </p:nvCxnSpPr>
        <p:spPr>
          <a:xfrm>
            <a:off x="8490225" y="3529623"/>
            <a:ext cx="2534" cy="5321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Gerader Verbinder 119">
            <a:extLst>
              <a:ext uri="{FF2B5EF4-FFF2-40B4-BE49-F238E27FC236}">
                <a16:creationId xmlns:a16="http://schemas.microsoft.com/office/drawing/2014/main" id="{F9C06F05-AE41-447C-B72F-BF1845E0A9E8}"/>
              </a:ext>
            </a:extLst>
          </p:cNvPr>
          <p:cNvCxnSpPr>
            <a:cxnSpLocks/>
          </p:cNvCxnSpPr>
          <p:nvPr/>
        </p:nvCxnSpPr>
        <p:spPr>
          <a:xfrm>
            <a:off x="8638400" y="3504459"/>
            <a:ext cx="0" cy="61773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r Verbinder 120">
            <a:extLst>
              <a:ext uri="{FF2B5EF4-FFF2-40B4-BE49-F238E27FC236}">
                <a16:creationId xmlns:a16="http://schemas.microsoft.com/office/drawing/2014/main" id="{F95801C9-BB36-4E3E-A790-AAEE37F5E1A0}"/>
              </a:ext>
            </a:extLst>
          </p:cNvPr>
          <p:cNvCxnSpPr>
            <a:cxnSpLocks/>
          </p:cNvCxnSpPr>
          <p:nvPr/>
        </p:nvCxnSpPr>
        <p:spPr>
          <a:xfrm>
            <a:off x="8795025" y="3525909"/>
            <a:ext cx="0" cy="8528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Gerader Verbinder 126">
            <a:extLst>
              <a:ext uri="{FF2B5EF4-FFF2-40B4-BE49-F238E27FC236}">
                <a16:creationId xmlns:a16="http://schemas.microsoft.com/office/drawing/2014/main" id="{E1933292-EE82-4B3F-A42F-634DF0969A2E}"/>
              </a:ext>
            </a:extLst>
          </p:cNvPr>
          <p:cNvCxnSpPr>
            <a:cxnSpLocks/>
          </p:cNvCxnSpPr>
          <p:nvPr/>
        </p:nvCxnSpPr>
        <p:spPr>
          <a:xfrm>
            <a:off x="8349875" y="3515557"/>
            <a:ext cx="0" cy="4726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r Verbinder 131">
            <a:extLst>
              <a:ext uri="{FF2B5EF4-FFF2-40B4-BE49-F238E27FC236}">
                <a16:creationId xmlns:a16="http://schemas.microsoft.com/office/drawing/2014/main" id="{48B39051-37F0-4126-8B55-DDB1F4512368}"/>
              </a:ext>
            </a:extLst>
          </p:cNvPr>
          <p:cNvCxnSpPr>
            <a:cxnSpLocks/>
          </p:cNvCxnSpPr>
          <p:nvPr/>
        </p:nvCxnSpPr>
        <p:spPr>
          <a:xfrm>
            <a:off x="8211398" y="3666475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>
            <a:extLst>
              <a:ext uri="{FF2B5EF4-FFF2-40B4-BE49-F238E27FC236}">
                <a16:creationId xmlns:a16="http://schemas.microsoft.com/office/drawing/2014/main" id="{AFCBCD78-27A5-43E9-9884-5146DDFE3C00}"/>
              </a:ext>
            </a:extLst>
          </p:cNvPr>
          <p:cNvCxnSpPr>
            <a:cxnSpLocks/>
          </p:cNvCxnSpPr>
          <p:nvPr/>
        </p:nvCxnSpPr>
        <p:spPr>
          <a:xfrm>
            <a:off x="8223932" y="3819615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Gerader Verbinder 135">
            <a:extLst>
              <a:ext uri="{FF2B5EF4-FFF2-40B4-BE49-F238E27FC236}">
                <a16:creationId xmlns:a16="http://schemas.microsoft.com/office/drawing/2014/main" id="{4AB949A4-E571-41C1-AEA7-55D9D8201E0A}"/>
              </a:ext>
            </a:extLst>
          </p:cNvPr>
          <p:cNvCxnSpPr>
            <a:cxnSpLocks/>
          </p:cNvCxnSpPr>
          <p:nvPr/>
        </p:nvCxnSpPr>
        <p:spPr>
          <a:xfrm>
            <a:off x="8203896" y="3965444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Gerader Verbinder 136">
            <a:extLst>
              <a:ext uri="{FF2B5EF4-FFF2-40B4-BE49-F238E27FC236}">
                <a16:creationId xmlns:a16="http://schemas.microsoft.com/office/drawing/2014/main" id="{92E1A6B6-B92C-42C9-B7DD-348549A0C5EF}"/>
              </a:ext>
            </a:extLst>
          </p:cNvPr>
          <p:cNvCxnSpPr>
            <a:cxnSpLocks/>
          </p:cNvCxnSpPr>
          <p:nvPr/>
        </p:nvCxnSpPr>
        <p:spPr>
          <a:xfrm>
            <a:off x="8638400" y="4119190"/>
            <a:ext cx="2477763" cy="51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r Verbinder 137">
            <a:extLst>
              <a:ext uri="{FF2B5EF4-FFF2-40B4-BE49-F238E27FC236}">
                <a16:creationId xmlns:a16="http://schemas.microsoft.com/office/drawing/2014/main" id="{EC5FB4CE-98A1-4DF4-8DC0-57AC8F1E0088}"/>
              </a:ext>
            </a:extLst>
          </p:cNvPr>
          <p:cNvCxnSpPr>
            <a:cxnSpLocks/>
          </p:cNvCxnSpPr>
          <p:nvPr/>
        </p:nvCxnSpPr>
        <p:spPr>
          <a:xfrm flipV="1">
            <a:off x="8780802" y="4260458"/>
            <a:ext cx="2302020" cy="71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r Verbinder 138">
            <a:extLst>
              <a:ext uri="{FF2B5EF4-FFF2-40B4-BE49-F238E27FC236}">
                <a16:creationId xmlns:a16="http://schemas.microsoft.com/office/drawing/2014/main" id="{207FEEE5-A63B-4D8D-BCB2-0FED57D5379D}"/>
              </a:ext>
            </a:extLst>
          </p:cNvPr>
          <p:cNvCxnSpPr>
            <a:cxnSpLocks/>
          </p:cNvCxnSpPr>
          <p:nvPr/>
        </p:nvCxnSpPr>
        <p:spPr>
          <a:xfrm>
            <a:off x="8843479" y="4418765"/>
            <a:ext cx="226001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Gerader Verbinder 139">
            <a:extLst>
              <a:ext uri="{FF2B5EF4-FFF2-40B4-BE49-F238E27FC236}">
                <a16:creationId xmlns:a16="http://schemas.microsoft.com/office/drawing/2014/main" id="{0682ABBD-F97B-49F5-90F3-D036408E8EDC}"/>
              </a:ext>
            </a:extLst>
          </p:cNvPr>
          <p:cNvCxnSpPr>
            <a:cxnSpLocks/>
          </p:cNvCxnSpPr>
          <p:nvPr/>
        </p:nvCxnSpPr>
        <p:spPr>
          <a:xfrm>
            <a:off x="8928403" y="4579514"/>
            <a:ext cx="2193567" cy="1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044D0484-E75A-4493-9EDF-B779873B6F91}"/>
              </a:ext>
            </a:extLst>
          </p:cNvPr>
          <p:cNvCxnSpPr>
            <a:cxnSpLocks/>
          </p:cNvCxnSpPr>
          <p:nvPr/>
        </p:nvCxnSpPr>
        <p:spPr>
          <a:xfrm>
            <a:off x="8211398" y="473487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Gerader Verbinder 141">
            <a:extLst>
              <a:ext uri="{FF2B5EF4-FFF2-40B4-BE49-F238E27FC236}">
                <a16:creationId xmlns:a16="http://schemas.microsoft.com/office/drawing/2014/main" id="{83469DB0-B57A-481A-8A81-BA9E972A4871}"/>
              </a:ext>
            </a:extLst>
          </p:cNvPr>
          <p:cNvCxnSpPr>
            <a:cxnSpLocks/>
          </p:cNvCxnSpPr>
          <p:nvPr/>
        </p:nvCxnSpPr>
        <p:spPr>
          <a:xfrm>
            <a:off x="8214642" y="489245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r Verbinder 142">
            <a:extLst>
              <a:ext uri="{FF2B5EF4-FFF2-40B4-BE49-F238E27FC236}">
                <a16:creationId xmlns:a16="http://schemas.microsoft.com/office/drawing/2014/main" id="{545C926D-008E-4197-B31F-CFDB6870CF14}"/>
              </a:ext>
            </a:extLst>
          </p:cNvPr>
          <p:cNvCxnSpPr>
            <a:cxnSpLocks/>
          </p:cNvCxnSpPr>
          <p:nvPr/>
        </p:nvCxnSpPr>
        <p:spPr>
          <a:xfrm>
            <a:off x="8216456" y="5044856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r Verbinder 143">
            <a:extLst>
              <a:ext uri="{FF2B5EF4-FFF2-40B4-BE49-F238E27FC236}">
                <a16:creationId xmlns:a16="http://schemas.microsoft.com/office/drawing/2014/main" id="{9FF51D9F-EA04-4E87-BD2F-FE07F9FBAC88}"/>
              </a:ext>
            </a:extLst>
          </p:cNvPr>
          <p:cNvCxnSpPr>
            <a:cxnSpLocks/>
          </p:cNvCxnSpPr>
          <p:nvPr/>
        </p:nvCxnSpPr>
        <p:spPr>
          <a:xfrm>
            <a:off x="8216456" y="5215437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Gerader Verbinder 144">
            <a:extLst>
              <a:ext uri="{FF2B5EF4-FFF2-40B4-BE49-F238E27FC236}">
                <a16:creationId xmlns:a16="http://schemas.microsoft.com/office/drawing/2014/main" id="{256C87ED-6BD4-410E-A95A-C06A1E34DE6E}"/>
              </a:ext>
            </a:extLst>
          </p:cNvPr>
          <p:cNvCxnSpPr>
            <a:cxnSpLocks/>
          </p:cNvCxnSpPr>
          <p:nvPr/>
        </p:nvCxnSpPr>
        <p:spPr>
          <a:xfrm>
            <a:off x="8228990" y="5347242"/>
            <a:ext cx="2881678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chteck 150">
            <a:extLst>
              <a:ext uri="{FF2B5EF4-FFF2-40B4-BE49-F238E27FC236}">
                <a16:creationId xmlns:a16="http://schemas.microsoft.com/office/drawing/2014/main" id="{B7C519BC-1F7D-48FE-B36C-75E34ABF87BF}"/>
              </a:ext>
            </a:extLst>
          </p:cNvPr>
          <p:cNvSpPr/>
          <p:nvPr/>
        </p:nvSpPr>
        <p:spPr>
          <a:xfrm>
            <a:off x="800446" y="3895938"/>
            <a:ext cx="1586558" cy="4380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Wohnzimmer</a:t>
            </a:r>
          </a:p>
        </p:txBody>
      </p:sp>
      <p:sp>
        <p:nvSpPr>
          <p:cNvPr id="152" name="Rechteck 151">
            <a:extLst>
              <a:ext uri="{FF2B5EF4-FFF2-40B4-BE49-F238E27FC236}">
                <a16:creationId xmlns:a16="http://schemas.microsoft.com/office/drawing/2014/main" id="{B119EC1F-82D5-47CF-A2DD-F7453658B530}"/>
              </a:ext>
            </a:extLst>
          </p:cNvPr>
          <p:cNvSpPr/>
          <p:nvPr/>
        </p:nvSpPr>
        <p:spPr>
          <a:xfrm>
            <a:off x="6153339" y="819860"/>
            <a:ext cx="1144130" cy="249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Bad</a:t>
            </a:r>
          </a:p>
        </p:txBody>
      </p:sp>
      <p:sp>
        <p:nvSpPr>
          <p:cNvPr id="153" name="Rechteck 152">
            <a:extLst>
              <a:ext uri="{FF2B5EF4-FFF2-40B4-BE49-F238E27FC236}">
                <a16:creationId xmlns:a16="http://schemas.microsoft.com/office/drawing/2014/main" id="{37032DC8-54BB-4BEA-A425-6035E237C775}"/>
              </a:ext>
            </a:extLst>
          </p:cNvPr>
          <p:cNvSpPr/>
          <p:nvPr/>
        </p:nvSpPr>
        <p:spPr>
          <a:xfrm>
            <a:off x="6147512" y="2437477"/>
            <a:ext cx="1225191" cy="27539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Esszimmer</a:t>
            </a:r>
          </a:p>
        </p:txBody>
      </p:sp>
      <p:sp>
        <p:nvSpPr>
          <p:cNvPr id="154" name="Rechteck 153">
            <a:extLst>
              <a:ext uri="{FF2B5EF4-FFF2-40B4-BE49-F238E27FC236}">
                <a16:creationId xmlns:a16="http://schemas.microsoft.com/office/drawing/2014/main" id="{CB356A5B-CA53-481F-BFF1-5DAF4DE3F47A}"/>
              </a:ext>
            </a:extLst>
          </p:cNvPr>
          <p:cNvSpPr/>
          <p:nvPr/>
        </p:nvSpPr>
        <p:spPr>
          <a:xfrm>
            <a:off x="6147513" y="4334027"/>
            <a:ext cx="1144130" cy="249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Küche</a:t>
            </a:r>
          </a:p>
        </p:txBody>
      </p:sp>
      <p:sp>
        <p:nvSpPr>
          <p:cNvPr id="155" name="Rechteck 154">
            <a:extLst>
              <a:ext uri="{FF2B5EF4-FFF2-40B4-BE49-F238E27FC236}">
                <a16:creationId xmlns:a16="http://schemas.microsoft.com/office/drawing/2014/main" id="{C27B1A41-314E-4C58-93EE-31FB7111B391}"/>
              </a:ext>
            </a:extLst>
          </p:cNvPr>
          <p:cNvSpPr/>
          <p:nvPr/>
        </p:nvSpPr>
        <p:spPr>
          <a:xfrm>
            <a:off x="3729865" y="3212361"/>
            <a:ext cx="1144130" cy="249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Flur</a:t>
            </a:r>
          </a:p>
        </p:txBody>
      </p:sp>
      <p:sp>
        <p:nvSpPr>
          <p:cNvPr id="156" name="Rechteck 155">
            <a:extLst>
              <a:ext uri="{FF2B5EF4-FFF2-40B4-BE49-F238E27FC236}">
                <a16:creationId xmlns:a16="http://schemas.microsoft.com/office/drawing/2014/main" id="{C51F3571-DF0E-4F2A-9062-84AC27D9B2BF}"/>
              </a:ext>
            </a:extLst>
          </p:cNvPr>
          <p:cNvSpPr/>
          <p:nvPr/>
        </p:nvSpPr>
        <p:spPr>
          <a:xfrm>
            <a:off x="1242874" y="985343"/>
            <a:ext cx="1144130" cy="249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Treppe</a:t>
            </a:r>
          </a:p>
        </p:txBody>
      </p:sp>
      <p:sp>
        <p:nvSpPr>
          <p:cNvPr id="160" name="Rechteck 159">
            <a:extLst>
              <a:ext uri="{FF2B5EF4-FFF2-40B4-BE49-F238E27FC236}">
                <a16:creationId xmlns:a16="http://schemas.microsoft.com/office/drawing/2014/main" id="{0F2FB1C8-2F46-4AAC-B440-A17E676D3BB0}"/>
              </a:ext>
            </a:extLst>
          </p:cNvPr>
          <p:cNvSpPr/>
          <p:nvPr/>
        </p:nvSpPr>
        <p:spPr>
          <a:xfrm>
            <a:off x="9431537" y="4252095"/>
            <a:ext cx="1144130" cy="24918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Terrasse</a:t>
            </a:r>
          </a:p>
        </p:txBody>
      </p:sp>
      <p:sp>
        <p:nvSpPr>
          <p:cNvPr id="162" name="Rechteck 161">
            <a:extLst>
              <a:ext uri="{FF2B5EF4-FFF2-40B4-BE49-F238E27FC236}">
                <a16:creationId xmlns:a16="http://schemas.microsoft.com/office/drawing/2014/main" id="{F34F44C5-FC22-45C2-8683-B0741D96CAEE}"/>
              </a:ext>
            </a:extLst>
          </p:cNvPr>
          <p:cNvSpPr/>
          <p:nvPr/>
        </p:nvSpPr>
        <p:spPr>
          <a:xfrm>
            <a:off x="6001305" y="5486297"/>
            <a:ext cx="1526516" cy="10033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hteck 162">
            <a:extLst>
              <a:ext uri="{FF2B5EF4-FFF2-40B4-BE49-F238E27FC236}">
                <a16:creationId xmlns:a16="http://schemas.microsoft.com/office/drawing/2014/main" id="{369046B2-BAB2-4FB0-89E5-21D9481DC1C3}"/>
              </a:ext>
            </a:extLst>
          </p:cNvPr>
          <p:cNvSpPr/>
          <p:nvPr/>
        </p:nvSpPr>
        <p:spPr>
          <a:xfrm>
            <a:off x="1050498" y="5495662"/>
            <a:ext cx="1543259" cy="9097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4" name="Rechteck 163">
            <a:extLst>
              <a:ext uri="{FF2B5EF4-FFF2-40B4-BE49-F238E27FC236}">
                <a16:creationId xmlns:a16="http://schemas.microsoft.com/office/drawing/2014/main" id="{18554C57-9606-4492-B46A-417089EA7BD2}"/>
              </a:ext>
            </a:extLst>
          </p:cNvPr>
          <p:cNvSpPr/>
          <p:nvPr/>
        </p:nvSpPr>
        <p:spPr>
          <a:xfrm rot="5400000">
            <a:off x="7786300" y="2458064"/>
            <a:ext cx="970443" cy="1036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5" name="Rechteck 164">
            <a:extLst>
              <a:ext uri="{FF2B5EF4-FFF2-40B4-BE49-F238E27FC236}">
                <a16:creationId xmlns:a16="http://schemas.microsoft.com/office/drawing/2014/main" id="{3E0DB8BD-C9A1-4F8F-96A6-EF947063818C}"/>
              </a:ext>
            </a:extLst>
          </p:cNvPr>
          <p:cNvSpPr/>
          <p:nvPr/>
        </p:nvSpPr>
        <p:spPr>
          <a:xfrm rot="5400000">
            <a:off x="7777999" y="1020629"/>
            <a:ext cx="970443" cy="1036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6" name="Rechteck 165">
            <a:extLst>
              <a:ext uri="{FF2B5EF4-FFF2-40B4-BE49-F238E27FC236}">
                <a16:creationId xmlns:a16="http://schemas.microsoft.com/office/drawing/2014/main" id="{69D84B1F-1425-47E3-9257-2B08FF229F5D}"/>
              </a:ext>
            </a:extLst>
          </p:cNvPr>
          <p:cNvSpPr/>
          <p:nvPr/>
        </p:nvSpPr>
        <p:spPr>
          <a:xfrm rot="5400000">
            <a:off x="-89265" y="1073088"/>
            <a:ext cx="970443" cy="1036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7" name="Rechteck 166">
            <a:extLst>
              <a:ext uri="{FF2B5EF4-FFF2-40B4-BE49-F238E27FC236}">
                <a16:creationId xmlns:a16="http://schemas.microsoft.com/office/drawing/2014/main" id="{F8BB1940-7046-4F76-B3A7-04C60615C3D9}"/>
              </a:ext>
            </a:extLst>
          </p:cNvPr>
          <p:cNvSpPr/>
          <p:nvPr/>
        </p:nvSpPr>
        <p:spPr>
          <a:xfrm>
            <a:off x="1050498" y="330940"/>
            <a:ext cx="1526516" cy="10033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8" name="Rechteck 167">
            <a:extLst>
              <a:ext uri="{FF2B5EF4-FFF2-40B4-BE49-F238E27FC236}">
                <a16:creationId xmlns:a16="http://schemas.microsoft.com/office/drawing/2014/main" id="{105DD933-CA24-4324-AF46-E49D8864716F}"/>
              </a:ext>
            </a:extLst>
          </p:cNvPr>
          <p:cNvSpPr/>
          <p:nvPr/>
        </p:nvSpPr>
        <p:spPr>
          <a:xfrm>
            <a:off x="3538672" y="324449"/>
            <a:ext cx="1526516" cy="10033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0" name="Rechteck 169">
            <a:extLst>
              <a:ext uri="{FF2B5EF4-FFF2-40B4-BE49-F238E27FC236}">
                <a16:creationId xmlns:a16="http://schemas.microsoft.com/office/drawing/2014/main" id="{BAB52A4D-4193-4A2A-9395-D6CBD791B622}"/>
              </a:ext>
            </a:extLst>
          </p:cNvPr>
          <p:cNvSpPr/>
          <p:nvPr/>
        </p:nvSpPr>
        <p:spPr>
          <a:xfrm>
            <a:off x="9264423" y="2358044"/>
            <a:ext cx="904927" cy="2991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Fenster</a:t>
            </a:r>
          </a:p>
        </p:txBody>
      </p:sp>
      <p:cxnSp>
        <p:nvCxnSpPr>
          <p:cNvPr id="172" name="Gerade Verbindung mit Pfeil 171">
            <a:extLst>
              <a:ext uri="{FF2B5EF4-FFF2-40B4-BE49-F238E27FC236}">
                <a16:creationId xmlns:a16="http://schemas.microsoft.com/office/drawing/2014/main" id="{9D0CEFC7-CBBE-493E-A9FA-7ACD7D2E8A87}"/>
              </a:ext>
            </a:extLst>
          </p:cNvPr>
          <p:cNvCxnSpPr>
            <a:stCxn id="170" idx="1"/>
            <a:endCxn id="164" idx="0"/>
          </p:cNvCxnSpPr>
          <p:nvPr/>
        </p:nvCxnSpPr>
        <p:spPr>
          <a:xfrm flipH="1">
            <a:off x="8323344" y="2507608"/>
            <a:ext cx="941079" cy="227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Bogen 113">
            <a:extLst>
              <a:ext uri="{FF2B5EF4-FFF2-40B4-BE49-F238E27FC236}">
                <a16:creationId xmlns:a16="http://schemas.microsoft.com/office/drawing/2014/main" id="{B28E0F5A-D4BB-4C0C-AC7C-24EC9CE4931C}"/>
              </a:ext>
            </a:extLst>
          </p:cNvPr>
          <p:cNvSpPr/>
          <p:nvPr/>
        </p:nvSpPr>
        <p:spPr>
          <a:xfrm rot="5400000">
            <a:off x="4431284" y="1439745"/>
            <a:ext cx="1367152" cy="1509176"/>
          </a:xfrm>
          <a:prstGeom prst="arc">
            <a:avLst>
              <a:gd name="adj1" fmla="val 16226032"/>
              <a:gd name="adj2" fmla="val 21063032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5" name="Gerader Verbinder 114">
            <a:extLst>
              <a:ext uri="{FF2B5EF4-FFF2-40B4-BE49-F238E27FC236}">
                <a16:creationId xmlns:a16="http://schemas.microsoft.com/office/drawing/2014/main" id="{A71086B1-4A49-456B-8521-89CA7DA299D9}"/>
              </a:ext>
            </a:extLst>
          </p:cNvPr>
          <p:cNvCxnSpPr>
            <a:cxnSpLocks/>
          </p:cNvCxnSpPr>
          <p:nvPr/>
        </p:nvCxnSpPr>
        <p:spPr>
          <a:xfrm>
            <a:off x="5223592" y="2219025"/>
            <a:ext cx="63746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B30D1838-BBF6-4F3B-B599-733FDC1A87DC}"/>
              </a:ext>
            </a:extLst>
          </p:cNvPr>
          <p:cNvSpPr txBox="1"/>
          <p:nvPr/>
        </p:nvSpPr>
        <p:spPr>
          <a:xfrm>
            <a:off x="9806553" y="476573"/>
            <a:ext cx="20413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Erdgeschoss</a:t>
            </a:r>
          </a:p>
        </p:txBody>
      </p:sp>
    </p:spTree>
    <p:extLst>
      <p:ext uri="{BB962C8B-B14F-4D97-AF65-F5344CB8AC3E}">
        <p14:creationId xmlns:p14="http://schemas.microsoft.com/office/powerpoint/2010/main" val="995058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Breitbild</PresentationFormat>
  <Paragraphs>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Leif Nitschke</dc:creator>
  <cp:lastModifiedBy>Lena Heinemann</cp:lastModifiedBy>
  <cp:revision>16</cp:revision>
  <dcterms:created xsi:type="dcterms:W3CDTF">2021-09-01T05:34:51Z</dcterms:created>
  <dcterms:modified xsi:type="dcterms:W3CDTF">2024-01-31T10:08:27Z</dcterms:modified>
</cp:coreProperties>
</file>