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2"/>
  </p:notesMasterIdLst>
  <p:handoutMasterIdLst>
    <p:handoutMasterId r:id="rId13"/>
  </p:handoutMasterIdLst>
  <p:sldIdLst>
    <p:sldId id="256" r:id="rId2"/>
    <p:sldId id="290" r:id="rId3"/>
    <p:sldId id="374" r:id="rId4"/>
    <p:sldId id="382" r:id="rId5"/>
    <p:sldId id="375" r:id="rId6"/>
    <p:sldId id="286" r:id="rId7"/>
    <p:sldId id="377" r:id="rId8"/>
    <p:sldId id="288" r:id="rId9"/>
    <p:sldId id="378" r:id="rId10"/>
    <p:sldId id="379" r:id="rId1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ik Holtz" initials="MH" lastIdx="1" clrIdx="0">
    <p:extLst>
      <p:ext uri="{19B8F6BF-5375-455C-9EA6-DF929625EA0E}">
        <p15:presenceInfo xmlns:p15="http://schemas.microsoft.com/office/powerpoint/2012/main" userId="S::maik.holtz@xvertone.onmicrosoft.com::e0330ca8-ba67-4fa1-89ec-bcc4fba8d3b2" providerId="AD"/>
      </p:ext>
    </p:extLst>
  </p:cmAuthor>
  <p:cmAuthor id="2" name="Lena Heinemann" initials="LH" lastIdx="3" clrIdx="1">
    <p:extLst>
      <p:ext uri="{19B8F6BF-5375-455C-9EA6-DF929625EA0E}">
        <p15:presenceInfo xmlns:p15="http://schemas.microsoft.com/office/powerpoint/2012/main" userId="Lena Heineman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0505"/>
    <a:srgbClr val="EC3237"/>
    <a:srgbClr val="3C4694"/>
    <a:srgbClr val="636B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28" autoAdjust="0"/>
    <p:restoredTop sz="53594" autoAdjust="0"/>
  </p:normalViewPr>
  <p:slideViewPr>
    <p:cSldViewPr snapToGrid="0">
      <p:cViewPr varScale="1">
        <p:scale>
          <a:sx n="61" d="100"/>
          <a:sy n="61" d="100"/>
        </p:scale>
        <p:origin x="2202" y="60"/>
      </p:cViewPr>
      <p:guideLst/>
    </p:cSldViewPr>
  </p:slideViewPr>
  <p:notesTextViewPr>
    <p:cViewPr>
      <p:scale>
        <a:sx n="1" d="1"/>
        <a:sy n="1" d="1"/>
      </p:scale>
      <p:origin x="0" y="0"/>
    </p:cViewPr>
  </p:notesTextViewPr>
  <p:notesViewPr>
    <p:cSldViewPr snapToGrid="0">
      <p:cViewPr varScale="1">
        <p:scale>
          <a:sx n="66" d="100"/>
          <a:sy n="66" d="100"/>
        </p:scale>
        <p:origin x="3134"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65E09625-6192-4009-8C9F-F0E50627EAE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4" name="Fußzeilenplatzhalter 3">
            <a:extLst>
              <a:ext uri="{FF2B5EF4-FFF2-40B4-BE49-F238E27FC236}">
                <a16:creationId xmlns:a16="http://schemas.microsoft.com/office/drawing/2014/main" id="{F31BBF3F-E317-4E7E-AEE4-8991805272C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9F2A4B59-5D13-453C-AED9-C616AB937A1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DB0EEC0-FDDD-473C-AB58-950AE227F62B}" type="slidenum">
              <a:rPr lang="de-DE" smtClean="0"/>
              <a:t>‹Nr.›</a:t>
            </a:fld>
            <a:endParaRPr lang="de-DE"/>
          </a:p>
        </p:txBody>
      </p:sp>
    </p:spTree>
    <p:extLst>
      <p:ext uri="{BB962C8B-B14F-4D97-AF65-F5344CB8AC3E}">
        <p14:creationId xmlns:p14="http://schemas.microsoft.com/office/powerpoint/2010/main" val="32640244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7A3881-6C65-43E2-8757-9561CE1CA5DA}" type="datetimeFigureOut">
              <a:rPr lang="de-DE" smtClean="0"/>
              <a:t>30.01.2024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FDDDCD-8B1C-4AFF-BA35-C78DF24DE3BB}" type="slidenum">
              <a:rPr lang="de-DE" smtClean="0"/>
              <a:t>‹Nr.›</a:t>
            </a:fld>
            <a:endParaRPr lang="de-DE"/>
          </a:p>
        </p:txBody>
      </p:sp>
    </p:spTree>
    <p:extLst>
      <p:ext uri="{BB962C8B-B14F-4D97-AF65-F5344CB8AC3E}">
        <p14:creationId xmlns:p14="http://schemas.microsoft.com/office/powerpoint/2010/main" val="619387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Im letzten Modul wollen wir gerne noch über Führung sprechen. Auch wenn Sie keine übergeordnete Führungsposition haben, gehört Führung bei den Einsätzen dazu. Schon allein als Truppführer besetzen Sie eine Führungsposition. Außerdem wollen wir auch thematisieren wie man darauf reagieren kann, wenn das Verhalten der Führungsperson oder bestimmte Entscheidungen nicht nachvollzogen werden können. </a:t>
            </a:r>
          </a:p>
        </p:txBody>
      </p:sp>
      <p:sp>
        <p:nvSpPr>
          <p:cNvPr id="4" name="Foliennummernplatzhalter 3"/>
          <p:cNvSpPr>
            <a:spLocks noGrp="1"/>
          </p:cNvSpPr>
          <p:nvPr>
            <p:ph type="sldNum" sz="quarter" idx="5"/>
          </p:nvPr>
        </p:nvSpPr>
        <p:spPr/>
        <p:txBody>
          <a:bodyPr/>
          <a:lstStyle/>
          <a:p>
            <a:fld id="{6CFDDDCD-8B1C-4AFF-BA35-C78DF24DE3BB}" type="slidenum">
              <a:rPr lang="de-DE" smtClean="0"/>
              <a:t>1</a:t>
            </a:fld>
            <a:endParaRPr lang="de-DE"/>
          </a:p>
        </p:txBody>
      </p:sp>
    </p:spTree>
    <p:extLst>
      <p:ext uri="{BB962C8B-B14F-4D97-AF65-F5344CB8AC3E}">
        <p14:creationId xmlns:p14="http://schemas.microsoft.com/office/powerpoint/2010/main" val="1442757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Bitte </a:t>
            </a:r>
            <a:r>
              <a:rPr lang="de-DE" dirty="0"/>
              <a:t>ergänzen Sie noch die 3 wichtigsten Aspekte der Führung in Ihrem Merkheft.</a:t>
            </a:r>
          </a:p>
        </p:txBody>
      </p:sp>
      <p:sp>
        <p:nvSpPr>
          <p:cNvPr id="4" name="Foliennummernplatzhalter 3"/>
          <p:cNvSpPr>
            <a:spLocks noGrp="1"/>
          </p:cNvSpPr>
          <p:nvPr>
            <p:ph type="sldNum" sz="quarter" idx="5"/>
          </p:nvPr>
        </p:nvSpPr>
        <p:spPr/>
        <p:txBody>
          <a:bodyPr/>
          <a:lstStyle/>
          <a:p>
            <a:fld id="{6CFDDDCD-8B1C-4AFF-BA35-C78DF24DE3BB}" type="slidenum">
              <a:rPr lang="de-DE" smtClean="0"/>
              <a:t>10</a:t>
            </a:fld>
            <a:endParaRPr lang="de-DE"/>
          </a:p>
        </p:txBody>
      </p:sp>
    </p:spTree>
    <p:extLst>
      <p:ext uri="{BB962C8B-B14F-4D97-AF65-F5344CB8AC3E}">
        <p14:creationId xmlns:p14="http://schemas.microsoft.com/office/powerpoint/2010/main" val="329661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Auch in den Interviews zeigte sich, dass Führung immer wieder ein wichtiger Aspekt ist. In den Beispielen zeigt sich, dass unkoordinierte Führung einen ganzen Einsatz beeinflussen kann.</a:t>
            </a:r>
          </a:p>
        </p:txBody>
      </p:sp>
      <p:sp>
        <p:nvSpPr>
          <p:cNvPr id="4" name="Foliennummernplatzhalter 3"/>
          <p:cNvSpPr>
            <a:spLocks noGrp="1"/>
          </p:cNvSpPr>
          <p:nvPr>
            <p:ph type="sldNum" sz="quarter" idx="5"/>
          </p:nvPr>
        </p:nvSpPr>
        <p:spPr/>
        <p:txBody>
          <a:bodyPr/>
          <a:lstStyle/>
          <a:p>
            <a:fld id="{6CFDDDCD-8B1C-4AFF-BA35-C78DF24DE3BB}" type="slidenum">
              <a:rPr lang="de-DE" smtClean="0"/>
              <a:t>2</a:t>
            </a:fld>
            <a:endParaRPr lang="de-DE"/>
          </a:p>
        </p:txBody>
      </p:sp>
    </p:spTree>
    <p:extLst>
      <p:ext uri="{BB962C8B-B14F-4D97-AF65-F5344CB8AC3E}">
        <p14:creationId xmlns:p14="http://schemas.microsoft.com/office/powerpoint/2010/main" val="425230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AGENDA kurz vorstellen</a:t>
            </a:r>
          </a:p>
        </p:txBody>
      </p:sp>
      <p:sp>
        <p:nvSpPr>
          <p:cNvPr id="4" name="Foliennummernplatzhalter 3"/>
          <p:cNvSpPr>
            <a:spLocks noGrp="1"/>
          </p:cNvSpPr>
          <p:nvPr>
            <p:ph type="sldNum" sz="quarter" idx="5"/>
          </p:nvPr>
        </p:nvSpPr>
        <p:spPr/>
        <p:txBody>
          <a:bodyPr/>
          <a:lstStyle/>
          <a:p>
            <a:fld id="{6CFDDDCD-8B1C-4AFF-BA35-C78DF24DE3BB}" type="slidenum">
              <a:rPr lang="de-DE" smtClean="0"/>
              <a:t>3</a:t>
            </a:fld>
            <a:endParaRPr lang="de-DE"/>
          </a:p>
        </p:txBody>
      </p:sp>
    </p:spTree>
    <p:extLst>
      <p:ext uri="{BB962C8B-B14F-4D97-AF65-F5344CB8AC3E}">
        <p14:creationId xmlns:p14="http://schemas.microsoft.com/office/powerpoint/2010/main" val="1624747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Können Sie sich an Momente in Einsätzen oder Einsatzübungen erinnern, in denen die Führung besonders wichtig war?</a:t>
            </a:r>
          </a:p>
          <a:p>
            <a:endParaRPr lang="de-DE" dirty="0"/>
          </a:p>
        </p:txBody>
      </p:sp>
      <p:sp>
        <p:nvSpPr>
          <p:cNvPr id="4" name="Foliennummernplatzhalter 3"/>
          <p:cNvSpPr>
            <a:spLocks noGrp="1"/>
          </p:cNvSpPr>
          <p:nvPr>
            <p:ph type="sldNum" sz="quarter" idx="5"/>
          </p:nvPr>
        </p:nvSpPr>
        <p:spPr/>
        <p:txBody>
          <a:bodyPr/>
          <a:lstStyle/>
          <a:p>
            <a:fld id="{6CFDDDCD-8B1C-4AFF-BA35-C78DF24DE3BB}" type="slidenum">
              <a:rPr lang="de-DE" smtClean="0"/>
              <a:t>4</a:t>
            </a:fld>
            <a:endParaRPr lang="de-DE"/>
          </a:p>
        </p:txBody>
      </p:sp>
    </p:spTree>
    <p:extLst>
      <p:ext uri="{BB962C8B-B14F-4D97-AF65-F5344CB8AC3E}">
        <p14:creationId xmlns:p14="http://schemas.microsoft.com/office/powerpoint/2010/main" val="2972220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LERNZIELE kurz vorstellen</a:t>
            </a:r>
          </a:p>
        </p:txBody>
      </p:sp>
      <p:sp>
        <p:nvSpPr>
          <p:cNvPr id="4" name="Foliennummernplatzhalter 3"/>
          <p:cNvSpPr>
            <a:spLocks noGrp="1"/>
          </p:cNvSpPr>
          <p:nvPr>
            <p:ph type="sldNum" sz="quarter" idx="5"/>
          </p:nvPr>
        </p:nvSpPr>
        <p:spPr/>
        <p:txBody>
          <a:bodyPr/>
          <a:lstStyle/>
          <a:p>
            <a:fld id="{6CFDDDCD-8B1C-4AFF-BA35-C78DF24DE3BB}" type="slidenum">
              <a:rPr lang="de-DE" smtClean="0"/>
              <a:t>5</a:t>
            </a:fld>
            <a:endParaRPr lang="de-DE"/>
          </a:p>
        </p:txBody>
      </p:sp>
    </p:spTree>
    <p:extLst>
      <p:ext uri="{BB962C8B-B14F-4D97-AF65-F5344CB8AC3E}">
        <p14:creationId xmlns:p14="http://schemas.microsoft.com/office/powerpoint/2010/main" val="4294839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Gerne würden wir mit Ihnen einmal die Führungsebenen und –aufgaben besprechen. Bitte nutzen Sie die Flipcharts aus dem Modul Entscheidungsfindung und schreiben in den Kleingruppen Führungsaspekte auf, die für die bestimmte Person von Relevanz sind. Von wem bekommt er/sie Befehle? Wo gibt er/sie Befehle hin? Welche Infos müssen weitergegeben werden?</a:t>
            </a:r>
          </a:p>
          <a:p>
            <a:endParaRPr lang="de-DE" dirty="0"/>
          </a:p>
          <a:p>
            <a:r>
              <a:rPr lang="de-DE" dirty="0"/>
              <a:t>Reihenfolge bei der Präsentation: Maschinist, Schlauchtrupp, Wassertrupp, Angriffstrupp, Gruppenführer</a:t>
            </a:r>
          </a:p>
        </p:txBody>
      </p:sp>
      <p:sp>
        <p:nvSpPr>
          <p:cNvPr id="4" name="Foliennummernplatzhalter 3"/>
          <p:cNvSpPr>
            <a:spLocks noGrp="1"/>
          </p:cNvSpPr>
          <p:nvPr>
            <p:ph type="sldNum" sz="quarter" idx="5"/>
          </p:nvPr>
        </p:nvSpPr>
        <p:spPr/>
        <p:txBody>
          <a:bodyPr/>
          <a:lstStyle/>
          <a:p>
            <a:fld id="{6CFDDDCD-8B1C-4AFF-BA35-C78DF24DE3BB}" type="slidenum">
              <a:rPr lang="de-DE" smtClean="0"/>
              <a:t>6</a:t>
            </a:fld>
            <a:endParaRPr lang="de-DE"/>
          </a:p>
        </p:txBody>
      </p:sp>
    </p:spTree>
    <p:extLst>
      <p:ext uri="{BB962C8B-B14F-4D97-AF65-F5344CB8AC3E}">
        <p14:creationId xmlns:p14="http://schemas.microsoft.com/office/powerpoint/2010/main" val="3743368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Hier kommt noch ein kleines Video. </a:t>
            </a:r>
          </a:p>
        </p:txBody>
      </p:sp>
      <p:sp>
        <p:nvSpPr>
          <p:cNvPr id="4" name="Foliennummernplatzhalter 3"/>
          <p:cNvSpPr>
            <a:spLocks noGrp="1"/>
          </p:cNvSpPr>
          <p:nvPr>
            <p:ph type="sldNum" sz="quarter" idx="5"/>
          </p:nvPr>
        </p:nvSpPr>
        <p:spPr/>
        <p:txBody>
          <a:bodyPr/>
          <a:lstStyle/>
          <a:p>
            <a:fld id="{6CFDDDCD-8B1C-4AFF-BA35-C78DF24DE3BB}" type="slidenum">
              <a:rPr lang="de-DE" smtClean="0"/>
              <a:t>7</a:t>
            </a:fld>
            <a:endParaRPr lang="de-DE"/>
          </a:p>
        </p:txBody>
      </p:sp>
    </p:spTree>
    <p:extLst>
      <p:ext uri="{BB962C8B-B14F-4D97-AF65-F5344CB8AC3E}">
        <p14:creationId xmlns:p14="http://schemas.microsoft.com/office/powerpoint/2010/main" val="1982347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MUSTERLÖSUNG</a:t>
            </a:r>
          </a:p>
          <a:p>
            <a:r>
              <a:rPr lang="de-DE" dirty="0"/>
              <a:t>Was ist falsch gelaufen?</a:t>
            </a:r>
          </a:p>
          <a:p>
            <a:pPr marL="171450" indent="-171450">
              <a:buFont typeface="Arial" panose="020B0604020202020204" pitchFamily="34" charset="0"/>
              <a:buChar char="•"/>
            </a:pPr>
            <a:r>
              <a:rPr lang="de-DE" dirty="0"/>
              <a:t>Führungskraft hält sich nicht an Standards</a:t>
            </a:r>
          </a:p>
          <a:p>
            <a:pPr marL="171450" indent="-171450">
              <a:buFont typeface="Arial" panose="020B0604020202020204" pitchFamily="34" charset="0"/>
              <a:buChar char="•"/>
            </a:pPr>
            <a:r>
              <a:rPr lang="de-DE" dirty="0"/>
              <a:t>Anweisung der Führungskraft wird nicht hinterfragt</a:t>
            </a:r>
          </a:p>
          <a:p>
            <a:r>
              <a:rPr lang="de-DE" dirty="0"/>
              <a:t>Warum wurde dieses Verhalten gezeigt?</a:t>
            </a:r>
          </a:p>
          <a:p>
            <a:pPr marL="171450" indent="-171450">
              <a:buFont typeface="Arial" panose="020B0604020202020204" pitchFamily="34" charset="0"/>
              <a:buChar char="•"/>
            </a:pPr>
            <a:r>
              <a:rPr lang="de-DE" dirty="0"/>
              <a:t>Stress und Hektik</a:t>
            </a:r>
          </a:p>
          <a:p>
            <a:pPr marL="171450" indent="-171450">
              <a:buFont typeface="Arial" panose="020B0604020202020204" pitchFamily="34" charset="0"/>
              <a:buChar char="•"/>
            </a:pPr>
            <a:r>
              <a:rPr lang="de-DE" dirty="0"/>
              <a:t>Zu viel Respekt vor Hierarchie/Angst zu widersprechen</a:t>
            </a:r>
          </a:p>
          <a:p>
            <a:pPr marL="171450" indent="-171450">
              <a:buFont typeface="Arial" panose="020B0604020202020204" pitchFamily="34" charset="0"/>
              <a:buChar char="•"/>
            </a:pPr>
            <a:r>
              <a:rPr lang="de-DE" dirty="0"/>
              <a:t>blindes Vertrauen in die Führungskraft, anstatt auf eigene Sicherheit zu achten</a:t>
            </a:r>
          </a:p>
          <a:p>
            <a:r>
              <a:rPr lang="de-DE" dirty="0"/>
              <a:t>Wie kann man es besser machen?</a:t>
            </a:r>
          </a:p>
          <a:p>
            <a:pPr marL="171450" indent="-171450">
              <a:buFont typeface="Arial" panose="020B0604020202020204" pitchFamily="34" charset="0"/>
              <a:buChar char="•"/>
            </a:pPr>
            <a:r>
              <a:rPr lang="de-DE" dirty="0"/>
              <a:t>Aufs eigene Bauchgefühl hören und eigenverantwortlich handeln, auch wenn es den Anweisungen der Führungskraft widerspricht</a:t>
            </a:r>
          </a:p>
          <a:p>
            <a:r>
              <a:rPr lang="de-DE" dirty="0"/>
              <a:t>Was ist ein angemessener Umgang mit der Führungskraft?</a:t>
            </a:r>
          </a:p>
          <a:p>
            <a:pPr marL="171450" indent="-171450">
              <a:buFont typeface="Arial" panose="020B0604020202020204" pitchFamily="34" charset="0"/>
              <a:buChar char="•"/>
            </a:pPr>
            <a:r>
              <a:rPr lang="de-DE" dirty="0"/>
              <a:t>Selbst nochmal prüfen, ob die Anweisungen der Führungskraft Sinn machen und ggf. widersprechen oder die Anweisung nicht befolgen</a:t>
            </a:r>
          </a:p>
          <a:p>
            <a:pPr marL="171450" indent="-171450">
              <a:buFont typeface="Arial" panose="020B0604020202020204" pitchFamily="34" charset="0"/>
              <a:buChar char="•"/>
            </a:pPr>
            <a:r>
              <a:rPr lang="de-DE" dirty="0"/>
              <a:t>Nicht jede Anweisung hinterfragen, sondern auf den gesunden Menschenverstand hören, wann Anweisungen einfach befolgt werden sollen und wann die eigene Sicherheit gefährdet ist</a:t>
            </a:r>
          </a:p>
        </p:txBody>
      </p:sp>
      <p:sp>
        <p:nvSpPr>
          <p:cNvPr id="4" name="Foliennummernplatzhalter 3"/>
          <p:cNvSpPr>
            <a:spLocks noGrp="1"/>
          </p:cNvSpPr>
          <p:nvPr>
            <p:ph type="sldNum" sz="quarter" idx="5"/>
          </p:nvPr>
        </p:nvSpPr>
        <p:spPr/>
        <p:txBody>
          <a:bodyPr/>
          <a:lstStyle/>
          <a:p>
            <a:fld id="{6CFDDDCD-8B1C-4AFF-BA35-C78DF24DE3BB}" type="slidenum">
              <a:rPr lang="de-DE" smtClean="0"/>
              <a:t>8</a:t>
            </a:fld>
            <a:endParaRPr lang="de-DE"/>
          </a:p>
        </p:txBody>
      </p:sp>
    </p:spTree>
    <p:extLst>
      <p:ext uri="{BB962C8B-B14F-4D97-AF65-F5344CB8AC3E}">
        <p14:creationId xmlns:p14="http://schemas.microsoft.com/office/powerpoint/2010/main" val="289450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Abschließend würden wir gerne ein letztes Mal einige Fallbeispiele bearbeiten. Das soll wieder in den Kleingruppen passieren. Lesen Sie sich die Aufgabenstellung durch und bearbeiten Sie die Fragestellungen.</a:t>
            </a:r>
          </a:p>
          <a:p>
            <a:r>
              <a:rPr lang="de-DE" dirty="0"/>
              <a:t>3 verschiedene Fallbeispiele, 6 Gruppen, jedes Fallbeispiel zweimal verteilen</a:t>
            </a:r>
          </a:p>
          <a:p>
            <a:endParaRPr lang="de-DE" dirty="0"/>
          </a:p>
          <a:p>
            <a:r>
              <a:rPr lang="de-DE" dirty="0"/>
              <a:t>MUSTERLÖSUNGEN</a:t>
            </a:r>
          </a:p>
          <a:p>
            <a:endParaRPr lang="de-DE" dirty="0"/>
          </a:p>
          <a:p>
            <a:r>
              <a:rPr lang="de-DE" dirty="0"/>
              <a:t>Brand in der Innenstadt</a:t>
            </a:r>
          </a:p>
          <a:p>
            <a:pPr>
              <a:lnSpc>
                <a:spcPct val="107000"/>
              </a:lnSpc>
              <a:spcAft>
                <a:spcPts val="800"/>
              </a:spcAft>
            </a:pPr>
            <a:r>
              <a:rPr lang="de-DE" sz="1800" dirty="0">
                <a:effectLst/>
                <a:latin typeface="Calibri" panose="020F0502020204030204" pitchFamily="34" charset="0"/>
                <a:ea typeface="Calibri" panose="020F0502020204030204" pitchFamily="34" charset="0"/>
                <a:cs typeface="Arial" panose="020B0604020202020204" pitchFamily="34" charset="0"/>
              </a:rPr>
              <a:t>Gegen welche Standards wird in diesem Beispiel verstoßen?</a:t>
            </a:r>
          </a:p>
          <a:p>
            <a:pPr marL="342900" lvl="0" indent="-342900">
              <a:lnSpc>
                <a:spcPct val="107000"/>
              </a:lnSpc>
              <a:buFont typeface="Symbol" panose="05050102010706020507" pitchFamily="18" charset="2"/>
              <a:buChar char=""/>
            </a:pPr>
            <a:r>
              <a:rPr lang="de-DE" sz="1800" dirty="0">
                <a:effectLst/>
                <a:latin typeface="Calibri" panose="020F0502020204030204" pitchFamily="34" charset="0"/>
                <a:ea typeface="Calibri" panose="020F0502020204030204" pitchFamily="34" charset="0"/>
                <a:cs typeface="Arial" panose="020B0604020202020204" pitchFamily="34" charset="0"/>
              </a:rPr>
              <a:t>Kein selbstständiges Anschließen des PA</a:t>
            </a:r>
          </a:p>
          <a:p>
            <a:pPr marL="342900" lvl="0" indent="-342900">
              <a:lnSpc>
                <a:spcPct val="107000"/>
              </a:lnSpc>
              <a:buFont typeface="Symbol" panose="05050102010706020507" pitchFamily="18" charset="2"/>
              <a:buChar char=""/>
            </a:pPr>
            <a:r>
              <a:rPr lang="de-DE" sz="1800" dirty="0">
                <a:effectLst/>
                <a:latin typeface="Calibri" panose="020F0502020204030204" pitchFamily="34" charset="0"/>
                <a:ea typeface="Calibri" panose="020F0502020204030204" pitchFamily="34" charset="0"/>
                <a:cs typeface="Arial" panose="020B0604020202020204" pitchFamily="34" charset="0"/>
              </a:rPr>
              <a:t>Einhalten der Funkdisziplin</a:t>
            </a:r>
          </a:p>
          <a:p>
            <a:pPr marL="342900" lvl="0" indent="-342900">
              <a:lnSpc>
                <a:spcPct val="107000"/>
              </a:lnSpc>
              <a:spcAft>
                <a:spcPts val="800"/>
              </a:spcAft>
              <a:buFont typeface="Symbol" panose="05050102010706020507" pitchFamily="18" charset="2"/>
              <a:buChar char=""/>
            </a:pPr>
            <a:r>
              <a:rPr lang="de-DE" sz="1800" dirty="0">
                <a:effectLst/>
                <a:latin typeface="Calibri" panose="020F0502020204030204" pitchFamily="34" charset="0"/>
                <a:ea typeface="Calibri" panose="020F0502020204030204" pitchFamily="34" charset="0"/>
                <a:cs typeface="Arial" panose="020B0604020202020204" pitchFamily="34" charset="0"/>
              </a:rPr>
              <a:t>Warten auf Bestätigung von Informationen</a:t>
            </a:r>
          </a:p>
          <a:p>
            <a:pPr>
              <a:lnSpc>
                <a:spcPct val="107000"/>
              </a:lnSpc>
              <a:spcAft>
                <a:spcPts val="800"/>
              </a:spcAft>
            </a:pPr>
            <a:r>
              <a:rPr lang="de-DE" sz="1800" dirty="0">
                <a:effectLst/>
                <a:latin typeface="Calibri" panose="020F0502020204030204" pitchFamily="34" charset="0"/>
                <a:ea typeface="Calibri" panose="020F0502020204030204" pitchFamily="34" charset="0"/>
                <a:cs typeface="Arial" panose="020B0604020202020204" pitchFamily="34" charset="0"/>
              </a:rPr>
              <a:t> </a:t>
            </a:r>
          </a:p>
          <a:p>
            <a:pPr>
              <a:lnSpc>
                <a:spcPct val="107000"/>
              </a:lnSpc>
              <a:spcAft>
                <a:spcPts val="800"/>
              </a:spcAft>
            </a:pPr>
            <a:r>
              <a:rPr lang="de-DE" sz="1800" dirty="0">
                <a:effectLst/>
                <a:latin typeface="Calibri" panose="020F0502020204030204" pitchFamily="34" charset="0"/>
                <a:ea typeface="Calibri" panose="020F0502020204030204" pitchFamily="34" charset="0"/>
                <a:cs typeface="Arial" panose="020B0604020202020204" pitchFamily="34" charset="0"/>
              </a:rPr>
              <a:t>Wie hätte der Truppführer reagieren müssen?</a:t>
            </a:r>
          </a:p>
          <a:p>
            <a:pPr marL="342900" lvl="0" indent="-342900">
              <a:lnSpc>
                <a:spcPct val="107000"/>
              </a:lnSpc>
              <a:buFont typeface="Symbol" panose="05050102010706020507" pitchFamily="18" charset="2"/>
              <a:buChar char=""/>
            </a:pPr>
            <a:r>
              <a:rPr lang="de-DE" sz="1800" dirty="0">
                <a:effectLst/>
                <a:latin typeface="Calibri" panose="020F0502020204030204" pitchFamily="34" charset="0"/>
                <a:ea typeface="Calibri" panose="020F0502020204030204" pitchFamily="34" charset="0"/>
                <a:cs typeface="Arial" panose="020B0604020202020204" pitchFamily="34" charset="0"/>
              </a:rPr>
              <a:t>Truppmann auf das Nicht-Einhalten der Standards hinweisen</a:t>
            </a:r>
          </a:p>
          <a:p>
            <a:pPr marL="342900" lvl="0" indent="-342900">
              <a:lnSpc>
                <a:spcPct val="107000"/>
              </a:lnSpc>
              <a:buFont typeface="Symbol" panose="05050102010706020507" pitchFamily="18" charset="2"/>
              <a:buChar char=""/>
            </a:pPr>
            <a:r>
              <a:rPr lang="de-DE" sz="1800" dirty="0">
                <a:effectLst/>
                <a:latin typeface="Calibri" panose="020F0502020204030204" pitchFamily="34" charset="0"/>
                <a:ea typeface="Calibri" panose="020F0502020204030204" pitchFamily="34" charset="0"/>
                <a:cs typeface="Arial" panose="020B0604020202020204" pitchFamily="34" charset="0"/>
              </a:rPr>
              <a:t>Nach vorgegebenen Standards funken, d.h. richtige Ansprache der Position, ‚kommen‘</a:t>
            </a:r>
          </a:p>
          <a:p>
            <a:pPr marL="342900" lvl="0" indent="-342900">
              <a:lnSpc>
                <a:spcPct val="107000"/>
              </a:lnSpc>
              <a:spcAft>
                <a:spcPts val="800"/>
              </a:spcAft>
              <a:buFont typeface="Symbol" panose="05050102010706020507" pitchFamily="18" charset="2"/>
              <a:buChar char=""/>
            </a:pPr>
            <a:r>
              <a:rPr lang="de-DE" sz="1800" dirty="0">
                <a:effectLst/>
                <a:latin typeface="Calibri" panose="020F0502020204030204" pitchFamily="34" charset="0"/>
                <a:ea typeface="Calibri" panose="020F0502020204030204" pitchFamily="34" charset="0"/>
                <a:cs typeface="Arial" panose="020B0604020202020204" pitchFamily="34" charset="0"/>
              </a:rPr>
              <a:t>Wenn der Maschinist nicht reagiert, Gruppenführer o.ä. informieren – nicht ohne Rückmeldung ins Gebäude vorgehen (oder ggf. direkte Ansprache ohne Nutzung des Funks)</a:t>
            </a:r>
          </a:p>
          <a:p>
            <a:pPr>
              <a:lnSpc>
                <a:spcPct val="107000"/>
              </a:lnSpc>
              <a:spcAft>
                <a:spcPts val="800"/>
              </a:spcAft>
            </a:pPr>
            <a:r>
              <a:rPr lang="de-DE" sz="1800" dirty="0">
                <a:effectLst/>
                <a:latin typeface="Calibri" panose="020F0502020204030204" pitchFamily="34" charset="0"/>
                <a:ea typeface="Calibri" panose="020F0502020204030204" pitchFamily="34" charset="0"/>
                <a:cs typeface="Arial" panose="020B0604020202020204" pitchFamily="34" charset="0"/>
              </a:rPr>
              <a:t> </a:t>
            </a:r>
          </a:p>
          <a:p>
            <a:pPr>
              <a:lnSpc>
                <a:spcPct val="107000"/>
              </a:lnSpc>
              <a:spcAft>
                <a:spcPts val="800"/>
              </a:spcAft>
            </a:pPr>
            <a:r>
              <a:rPr lang="de-DE" sz="1800" dirty="0">
                <a:effectLst/>
                <a:latin typeface="Calibri" panose="020F0502020204030204" pitchFamily="34" charset="0"/>
                <a:ea typeface="Calibri" panose="020F0502020204030204" pitchFamily="34" charset="0"/>
                <a:cs typeface="Arial" panose="020B0604020202020204" pitchFamily="34" charset="0"/>
              </a:rPr>
              <a:t>Wie hätte der Gruppenführer reagieren müssen?</a:t>
            </a:r>
          </a:p>
          <a:p>
            <a:pPr marL="342900" lvl="0" indent="-342900">
              <a:lnSpc>
                <a:spcPct val="107000"/>
              </a:lnSpc>
              <a:spcAft>
                <a:spcPts val="800"/>
              </a:spcAft>
              <a:buFont typeface="Symbol" panose="05050102010706020507" pitchFamily="18" charset="2"/>
              <a:buChar char=""/>
            </a:pPr>
            <a:r>
              <a:rPr lang="de-DE" sz="1800" dirty="0">
                <a:effectLst/>
                <a:latin typeface="Calibri" panose="020F0502020204030204" pitchFamily="34" charset="0"/>
                <a:ea typeface="Calibri" panose="020F0502020204030204" pitchFamily="34" charset="0"/>
                <a:cs typeface="Arial" panose="020B0604020202020204" pitchFamily="34" charset="0"/>
              </a:rPr>
              <a:t>Eingreifen als der Trupp ohne Abwarten von Rückmeldung ins Gebäude vorgeht</a:t>
            </a:r>
          </a:p>
          <a:p>
            <a:endParaRPr lang="de-DE" dirty="0"/>
          </a:p>
          <a:p>
            <a:endParaRPr lang="de-DE" dirty="0"/>
          </a:p>
          <a:p>
            <a:r>
              <a:rPr lang="de-DE" dirty="0"/>
              <a:t>Brand in einer Wohnsiedlung</a:t>
            </a:r>
          </a:p>
          <a:p>
            <a:pPr>
              <a:lnSpc>
                <a:spcPct val="107000"/>
              </a:lnSpc>
              <a:spcAft>
                <a:spcPts val="800"/>
              </a:spcAft>
            </a:pPr>
            <a:r>
              <a:rPr lang="de-DE" sz="1800" dirty="0">
                <a:effectLst/>
                <a:latin typeface="Calibri" panose="020F0502020204030204" pitchFamily="34" charset="0"/>
                <a:ea typeface="Calibri" panose="020F0502020204030204" pitchFamily="34" charset="0"/>
                <a:cs typeface="Arial" panose="020B0604020202020204" pitchFamily="34" charset="0"/>
              </a:rPr>
              <a:t>Wie sollten sich Truppführer und Gruppenführer verhalten, um die Situation zu beruhigen?</a:t>
            </a:r>
          </a:p>
          <a:p>
            <a:pPr marL="342900" lvl="0" indent="-342900">
              <a:lnSpc>
                <a:spcPct val="107000"/>
              </a:lnSpc>
              <a:buFont typeface="Symbol" panose="05050102010706020507" pitchFamily="18" charset="2"/>
              <a:buChar char=""/>
            </a:pPr>
            <a:r>
              <a:rPr lang="de-DE" sz="1800" dirty="0">
                <a:effectLst/>
                <a:latin typeface="Calibri" panose="020F0502020204030204" pitchFamily="34" charset="0"/>
                <a:ea typeface="Calibri" panose="020F0502020204030204" pitchFamily="34" charset="0"/>
                <a:cs typeface="Arial" panose="020B0604020202020204" pitchFamily="34" charset="0"/>
              </a:rPr>
              <a:t>Z.B. 10 für 10 anwenden oder Die Macht des Atmens</a:t>
            </a:r>
          </a:p>
          <a:p>
            <a:pPr marL="342900" lvl="0" indent="-342900">
              <a:lnSpc>
                <a:spcPct val="107000"/>
              </a:lnSpc>
              <a:buFont typeface="Symbol" panose="05050102010706020507" pitchFamily="18" charset="2"/>
              <a:buChar char=""/>
            </a:pPr>
            <a:r>
              <a:rPr lang="de-DE" sz="1800" dirty="0">
                <a:effectLst/>
                <a:latin typeface="Calibri" panose="020F0502020204030204" pitchFamily="34" charset="0"/>
                <a:ea typeface="Calibri" panose="020F0502020204030204" pitchFamily="34" charset="0"/>
                <a:cs typeface="Arial" panose="020B0604020202020204" pitchFamily="34" charset="0"/>
              </a:rPr>
              <a:t>Alle nochmal zusammenholen, um ein gemeinsames Bild der Lage zu entwickeln und dadurch eventuell Unsicherheiten abzubauen</a:t>
            </a:r>
          </a:p>
          <a:p>
            <a:pPr marL="342900" lvl="0" indent="-342900">
              <a:lnSpc>
                <a:spcPct val="107000"/>
              </a:lnSpc>
              <a:buFont typeface="Symbol" panose="05050102010706020507" pitchFamily="18" charset="2"/>
              <a:buChar char=""/>
            </a:pPr>
            <a:r>
              <a:rPr lang="de-DE" sz="1800" dirty="0">
                <a:effectLst/>
                <a:latin typeface="Calibri" panose="020F0502020204030204" pitchFamily="34" charset="0"/>
                <a:ea typeface="Calibri" panose="020F0502020204030204" pitchFamily="34" charset="0"/>
                <a:cs typeface="Arial" panose="020B0604020202020204" pitchFamily="34" charset="0"/>
              </a:rPr>
              <a:t>Patzige Antworten/Unhöflichkeiten nicht persönlich nehmen und versuchen sich durch so etwas nicht anstecken bzw. weiter verunsichern zu lassen; in ENB klären</a:t>
            </a:r>
          </a:p>
          <a:p>
            <a:pPr marL="342900" lvl="0" indent="-342900">
              <a:lnSpc>
                <a:spcPct val="107000"/>
              </a:lnSpc>
              <a:spcAft>
                <a:spcPts val="800"/>
              </a:spcAft>
              <a:buFont typeface="Symbol" panose="05050102010706020507" pitchFamily="18" charset="2"/>
              <a:buChar char=""/>
            </a:pPr>
            <a:r>
              <a:rPr lang="de-DE" sz="1800" dirty="0">
                <a:effectLst/>
                <a:latin typeface="Calibri" panose="020F0502020204030204" pitchFamily="34" charset="0"/>
                <a:ea typeface="Calibri" panose="020F0502020204030204" pitchFamily="34" charset="0"/>
                <a:cs typeface="Arial" panose="020B0604020202020204" pitchFamily="34" charset="0"/>
              </a:rPr>
              <a:t>Struktur aufbauen und weitergeben, dabei möglichst ruhig bleiben, damit andere sich von der Ruhe anstecken lassen</a:t>
            </a:r>
          </a:p>
          <a:p>
            <a:endParaRPr lang="de-DE" dirty="0"/>
          </a:p>
          <a:p>
            <a:endParaRPr lang="de-DE" dirty="0"/>
          </a:p>
          <a:p>
            <a:r>
              <a:rPr lang="de-DE" dirty="0"/>
              <a:t>Brand in einer Scheune</a:t>
            </a:r>
          </a:p>
          <a:p>
            <a:pPr>
              <a:lnSpc>
                <a:spcPct val="107000"/>
              </a:lnSpc>
              <a:spcAft>
                <a:spcPts val="800"/>
              </a:spcAft>
            </a:pPr>
            <a:r>
              <a:rPr lang="de-DE" sz="1800" dirty="0">
                <a:effectLst/>
                <a:latin typeface="Calibri" panose="020F0502020204030204" pitchFamily="34" charset="0"/>
                <a:ea typeface="Calibri" panose="020F0502020204030204" pitchFamily="34" charset="0"/>
                <a:cs typeface="Arial" panose="020B0604020202020204" pitchFamily="34" charset="0"/>
              </a:rPr>
              <a:t>Wie kann man in solchen Fällen als Truppmitglied für eine Beruhigung der Situation sorgen?</a:t>
            </a:r>
          </a:p>
          <a:p>
            <a:pPr marL="342900" lvl="0" indent="-342900">
              <a:lnSpc>
                <a:spcPct val="107000"/>
              </a:lnSpc>
              <a:buFont typeface="Symbol" panose="05050102010706020507" pitchFamily="18" charset="2"/>
              <a:buChar char=""/>
            </a:pPr>
            <a:r>
              <a:rPr lang="de-DE" sz="1800" dirty="0">
                <a:effectLst/>
                <a:latin typeface="Calibri" panose="020F0502020204030204" pitchFamily="34" charset="0"/>
                <a:ea typeface="Calibri" panose="020F0502020204030204" pitchFamily="34" charset="0"/>
                <a:cs typeface="Arial" panose="020B0604020202020204" pitchFamily="34" charset="0"/>
              </a:rPr>
              <a:t>10 für 10 vorschlagen und/oder Die Macht des Atmens durchführen</a:t>
            </a:r>
          </a:p>
          <a:p>
            <a:pPr marL="342900" lvl="0" indent="-342900">
              <a:lnSpc>
                <a:spcPct val="107000"/>
              </a:lnSpc>
              <a:buFont typeface="Symbol" panose="05050102010706020507" pitchFamily="18" charset="2"/>
              <a:buChar char=""/>
            </a:pPr>
            <a:r>
              <a:rPr lang="de-DE" sz="1800" dirty="0">
                <a:effectLst/>
                <a:latin typeface="Calibri" panose="020F0502020204030204" pitchFamily="34" charset="0"/>
                <a:ea typeface="Calibri" panose="020F0502020204030204" pitchFamily="34" charset="0"/>
                <a:cs typeface="Arial" panose="020B0604020202020204" pitchFamily="34" charset="0"/>
              </a:rPr>
              <a:t>Selber ruhig bleiben und versuchen das auf andere zu übertragen</a:t>
            </a:r>
          </a:p>
          <a:p>
            <a:pPr marL="342900" lvl="0" indent="-342900">
              <a:lnSpc>
                <a:spcPct val="107000"/>
              </a:lnSpc>
              <a:buFont typeface="Symbol" panose="05050102010706020507" pitchFamily="18" charset="2"/>
              <a:buChar char=""/>
            </a:pPr>
            <a:r>
              <a:rPr lang="de-DE" sz="1800" dirty="0">
                <a:effectLst/>
                <a:latin typeface="Calibri" panose="020F0502020204030204" pitchFamily="34" charset="0"/>
                <a:ea typeface="Calibri" panose="020F0502020204030204" pitchFamily="34" charset="0"/>
                <a:cs typeface="Arial" panose="020B0604020202020204" pitchFamily="34" charset="0"/>
              </a:rPr>
              <a:t>Noch stärker priorisieren, was an den Gruppenführer gemeldet werden muss und was nicht, um ihn nicht noch zusätzlich zu belasten</a:t>
            </a:r>
          </a:p>
          <a:p>
            <a:pPr marL="342900" lvl="0" indent="-342900">
              <a:lnSpc>
                <a:spcPct val="107000"/>
              </a:lnSpc>
              <a:buFont typeface="Symbol" panose="05050102010706020507" pitchFamily="18" charset="2"/>
              <a:buChar char=""/>
            </a:pPr>
            <a:r>
              <a:rPr lang="de-DE" sz="1800" dirty="0">
                <a:effectLst/>
                <a:latin typeface="Calibri" panose="020F0502020204030204" pitchFamily="34" charset="0"/>
                <a:ea typeface="Calibri" panose="020F0502020204030204" pitchFamily="34" charset="0"/>
                <a:cs typeface="Arial" panose="020B0604020202020204" pitchFamily="34" charset="0"/>
              </a:rPr>
              <a:t>Dem Gruppenführer vorschlagen, Abschnitte zu bilden, um den Einsatz besser zu strukturieren</a:t>
            </a:r>
          </a:p>
          <a:p>
            <a:pPr marL="342900" lvl="0" indent="-342900">
              <a:lnSpc>
                <a:spcPct val="107000"/>
              </a:lnSpc>
              <a:buFont typeface="Symbol" panose="05050102010706020507" pitchFamily="18" charset="2"/>
              <a:buChar char=""/>
            </a:pPr>
            <a:r>
              <a:rPr lang="de-DE" sz="1800" dirty="0">
                <a:effectLst/>
                <a:latin typeface="Calibri" panose="020F0502020204030204" pitchFamily="34" charset="0"/>
                <a:ea typeface="Calibri" panose="020F0502020204030204" pitchFamily="34" charset="0"/>
                <a:cs typeface="Arial" panose="020B0604020202020204" pitchFamily="34" charset="0"/>
              </a:rPr>
              <a:t>Beim Gruppenführer nachfragen, wenn Informationen nicht klar sind und nicht blind ausführen</a:t>
            </a:r>
          </a:p>
          <a:p>
            <a:pPr marL="342900" lvl="0" indent="-342900">
              <a:lnSpc>
                <a:spcPct val="107000"/>
              </a:lnSpc>
              <a:spcAft>
                <a:spcPts val="800"/>
              </a:spcAft>
              <a:buFont typeface="Symbol" panose="05050102010706020507" pitchFamily="18" charset="2"/>
              <a:buChar char=""/>
            </a:pPr>
            <a:r>
              <a:rPr lang="de-DE" sz="1800" dirty="0">
                <a:effectLst/>
                <a:latin typeface="Calibri" panose="020F0502020204030204" pitchFamily="34" charset="0"/>
                <a:ea typeface="Calibri" panose="020F0502020204030204" pitchFamily="34" charset="0"/>
                <a:cs typeface="Arial" panose="020B0604020202020204" pitchFamily="34" charset="0"/>
              </a:rPr>
              <a:t>Patzige Antworten/Unhöflichkeiten nicht persönlich nehmen und versuchen sich durch so etwas nicht anstecken bzw. weiter verunsichern zu lassen</a:t>
            </a:r>
          </a:p>
          <a:p>
            <a:endParaRPr lang="de-DE" dirty="0"/>
          </a:p>
          <a:p>
            <a:endParaRPr lang="de-DE" dirty="0"/>
          </a:p>
        </p:txBody>
      </p:sp>
      <p:sp>
        <p:nvSpPr>
          <p:cNvPr id="4" name="Foliennummernplatzhalter 3"/>
          <p:cNvSpPr>
            <a:spLocks noGrp="1"/>
          </p:cNvSpPr>
          <p:nvPr>
            <p:ph type="sldNum" sz="quarter" idx="5"/>
          </p:nvPr>
        </p:nvSpPr>
        <p:spPr/>
        <p:txBody>
          <a:bodyPr/>
          <a:lstStyle/>
          <a:p>
            <a:fld id="{6CFDDDCD-8B1C-4AFF-BA35-C78DF24DE3BB}" type="slidenum">
              <a:rPr lang="de-DE" smtClean="0"/>
              <a:t>9</a:t>
            </a:fld>
            <a:endParaRPr lang="de-DE"/>
          </a:p>
        </p:txBody>
      </p:sp>
    </p:spTree>
    <p:extLst>
      <p:ext uri="{BB962C8B-B14F-4D97-AF65-F5344CB8AC3E}">
        <p14:creationId xmlns:p14="http://schemas.microsoft.com/office/powerpoint/2010/main" val="273468920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4E4FA8-0488-7942-A750-1EEA312B0FD4}"/>
              </a:ext>
            </a:extLst>
          </p:cNvPr>
          <p:cNvSpPr>
            <a:spLocks noGrp="1"/>
          </p:cNvSpPr>
          <p:nvPr>
            <p:ph type="ctrTitle"/>
          </p:nvPr>
        </p:nvSpPr>
        <p:spPr>
          <a:xfrm>
            <a:off x="1524000" y="1321869"/>
            <a:ext cx="9144000" cy="2387600"/>
          </a:xfrm>
          <a:prstGeom prst="rect">
            <a:avLst/>
          </a:prstGeom>
        </p:spPr>
        <p:txBody>
          <a:bodyPr anchor="b">
            <a:normAutofit/>
          </a:bodyPr>
          <a:lstStyle>
            <a:lvl1pPr algn="ctr">
              <a:defRPr sz="3000"/>
            </a:lvl1pPr>
          </a:lstStyle>
          <a:p>
            <a:r>
              <a:rPr lang="de-DE" dirty="0"/>
              <a:t>Mastertitelformat bearbeiten</a:t>
            </a:r>
          </a:p>
        </p:txBody>
      </p:sp>
      <p:sp>
        <p:nvSpPr>
          <p:cNvPr id="3" name="Untertitel 2">
            <a:extLst>
              <a:ext uri="{FF2B5EF4-FFF2-40B4-BE49-F238E27FC236}">
                <a16:creationId xmlns:a16="http://schemas.microsoft.com/office/drawing/2014/main" id="{CA720996-BF2F-F341-9395-5E7F7175450C}"/>
              </a:ext>
            </a:extLst>
          </p:cNvPr>
          <p:cNvSpPr>
            <a:spLocks noGrp="1"/>
          </p:cNvSpPr>
          <p:nvPr>
            <p:ph type="subTitle" idx="1"/>
          </p:nvPr>
        </p:nvSpPr>
        <p:spPr>
          <a:xfrm>
            <a:off x="1524000" y="3801544"/>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grpSp>
        <p:nvGrpSpPr>
          <p:cNvPr id="12" name="Gruppieren 11">
            <a:extLst>
              <a:ext uri="{FF2B5EF4-FFF2-40B4-BE49-F238E27FC236}">
                <a16:creationId xmlns:a16="http://schemas.microsoft.com/office/drawing/2014/main" id="{44EB546F-2EB0-4B22-B565-A42C8F7B0426}"/>
              </a:ext>
            </a:extLst>
          </p:cNvPr>
          <p:cNvGrpSpPr/>
          <p:nvPr userDrawn="1"/>
        </p:nvGrpSpPr>
        <p:grpSpPr>
          <a:xfrm>
            <a:off x="7167317" y="117149"/>
            <a:ext cx="4829104" cy="1065600"/>
            <a:chOff x="7167317" y="117149"/>
            <a:chExt cx="4829104" cy="1065600"/>
          </a:xfrm>
        </p:grpSpPr>
        <p:sp>
          <p:nvSpPr>
            <p:cNvPr id="14" name="Rechteck 13">
              <a:extLst>
                <a:ext uri="{FF2B5EF4-FFF2-40B4-BE49-F238E27FC236}">
                  <a16:creationId xmlns:a16="http://schemas.microsoft.com/office/drawing/2014/main" id="{0C8B32B8-84EC-4882-B499-9CBE8160FA70}"/>
                </a:ext>
              </a:extLst>
            </p:cNvPr>
            <p:cNvSpPr/>
            <p:nvPr userDrawn="1"/>
          </p:nvSpPr>
          <p:spPr>
            <a:xfrm>
              <a:off x="11496287" y="314035"/>
              <a:ext cx="500134" cy="8687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5" name="Grafik 14" descr="Ein Bild, das Zeichnung, Uhr enthält.&#10;&#10;Automatisch generierte Beschreibung">
              <a:extLst>
                <a:ext uri="{FF2B5EF4-FFF2-40B4-BE49-F238E27FC236}">
                  <a16:creationId xmlns:a16="http://schemas.microsoft.com/office/drawing/2014/main" id="{EC0B843F-681C-411F-BDA8-D485B1A8CD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67317" y="117149"/>
              <a:ext cx="4829104" cy="1065600"/>
            </a:xfrm>
            <a:prstGeom prst="rect">
              <a:avLst/>
            </a:prstGeom>
            <a:solidFill>
              <a:schemeClr val="bg1">
                <a:alpha val="0"/>
              </a:schemeClr>
            </a:solidFill>
          </p:spPr>
        </p:pic>
      </p:grpSp>
      <p:sp>
        <p:nvSpPr>
          <p:cNvPr id="4" name="Rechteck 3">
            <a:extLst>
              <a:ext uri="{FF2B5EF4-FFF2-40B4-BE49-F238E27FC236}">
                <a16:creationId xmlns:a16="http://schemas.microsoft.com/office/drawing/2014/main" id="{AE48755D-E750-47FF-9D47-727A4B08DD6E}"/>
              </a:ext>
            </a:extLst>
          </p:cNvPr>
          <p:cNvSpPr/>
          <p:nvPr userDrawn="1"/>
        </p:nvSpPr>
        <p:spPr>
          <a:xfrm>
            <a:off x="11996421" y="-21972"/>
            <a:ext cx="195579" cy="6315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8" name="Picture 2" descr="Deutsche Gesetzliche Unfallversicherung - DGUV">
            <a:extLst>
              <a:ext uri="{FF2B5EF4-FFF2-40B4-BE49-F238E27FC236}">
                <a16:creationId xmlns:a16="http://schemas.microsoft.com/office/drawing/2014/main" id="{B8704FA2-8923-44B5-9818-EB91E31C0C4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908989" y="6247864"/>
            <a:ext cx="2261186" cy="484873"/>
          </a:xfrm>
          <a:prstGeom prst="rect">
            <a:avLst/>
          </a:prstGeom>
          <a:noFill/>
          <a:extLst>
            <a:ext uri="{909E8E84-426E-40DD-AFC4-6F175D3DCCD1}">
              <a14:hiddenFill xmlns:a14="http://schemas.microsoft.com/office/drawing/2010/main">
                <a:solidFill>
                  <a:srgbClr val="FFFFFF"/>
                </a:solidFill>
              </a14:hiddenFill>
            </a:ext>
          </a:extLst>
        </p:spPr>
      </p:pic>
      <p:pic>
        <p:nvPicPr>
          <p:cNvPr id="19" name="Grafik 18" descr="Ein Bild, das Essen enthält.&#10;&#10;Automatisch generierte Beschreibung">
            <a:extLst>
              <a:ext uri="{FF2B5EF4-FFF2-40B4-BE49-F238E27FC236}">
                <a16:creationId xmlns:a16="http://schemas.microsoft.com/office/drawing/2014/main" id="{F9EC0194-40D5-4FF8-9E9B-E5438DD0BA4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06341" y="6001102"/>
            <a:ext cx="2468327" cy="986495"/>
          </a:xfrm>
          <a:prstGeom prst="rect">
            <a:avLst/>
          </a:prstGeom>
        </p:spPr>
      </p:pic>
      <p:pic>
        <p:nvPicPr>
          <p:cNvPr id="20" name="Grafik 19" descr="Ein Bild, das Zeichnung enthält.&#10;&#10;Automatisch generierte Beschreibung">
            <a:extLst>
              <a:ext uri="{FF2B5EF4-FFF2-40B4-BE49-F238E27FC236}">
                <a16:creationId xmlns:a16="http://schemas.microsoft.com/office/drawing/2014/main" id="{CC887CF4-5B74-4D1E-8E44-8C05A0BFE94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00404" y="6197315"/>
            <a:ext cx="965376" cy="573522"/>
          </a:xfrm>
          <a:prstGeom prst="rect">
            <a:avLst/>
          </a:prstGeom>
        </p:spPr>
      </p:pic>
      <p:pic>
        <p:nvPicPr>
          <p:cNvPr id="21" name="Grafik 20">
            <a:extLst>
              <a:ext uri="{FF2B5EF4-FFF2-40B4-BE49-F238E27FC236}">
                <a16:creationId xmlns:a16="http://schemas.microsoft.com/office/drawing/2014/main" id="{9076F2B3-F37C-4EFA-B4B8-E7DB52BB7CB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323106" y="6528400"/>
            <a:ext cx="1713439" cy="204793"/>
          </a:xfrm>
          <a:prstGeom prst="rect">
            <a:avLst/>
          </a:prstGeom>
        </p:spPr>
      </p:pic>
      <p:pic>
        <p:nvPicPr>
          <p:cNvPr id="22" name="Grafik 21">
            <a:extLst>
              <a:ext uri="{FF2B5EF4-FFF2-40B4-BE49-F238E27FC236}">
                <a16:creationId xmlns:a16="http://schemas.microsoft.com/office/drawing/2014/main" id="{0119E443-5F16-471C-B616-DC9AE29F4CE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621018" y="6150042"/>
            <a:ext cx="822022" cy="648000"/>
          </a:xfrm>
          <a:prstGeom prst="rect">
            <a:avLst/>
          </a:prstGeom>
        </p:spPr>
      </p:pic>
      <p:pic>
        <p:nvPicPr>
          <p:cNvPr id="23" name="Grafik 22">
            <a:extLst>
              <a:ext uri="{FF2B5EF4-FFF2-40B4-BE49-F238E27FC236}">
                <a16:creationId xmlns:a16="http://schemas.microsoft.com/office/drawing/2014/main" id="{DB9E1674-42A4-4A66-9A3D-EEEA5FC2EDA5}"/>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024274" y="6213778"/>
            <a:ext cx="1603763" cy="576000"/>
          </a:xfrm>
          <a:prstGeom prst="rect">
            <a:avLst/>
          </a:prstGeom>
        </p:spPr>
      </p:pic>
    </p:spTree>
    <p:extLst>
      <p:ext uri="{BB962C8B-B14F-4D97-AF65-F5344CB8AC3E}">
        <p14:creationId xmlns:p14="http://schemas.microsoft.com/office/powerpoint/2010/main" val="1122868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und vertikaler Text">
    <p:spTree>
      <p:nvGrpSpPr>
        <p:cNvPr id="1" name=""/>
        <p:cNvGrpSpPr/>
        <p:nvPr/>
      </p:nvGrpSpPr>
      <p:grpSpPr>
        <a:xfrm>
          <a:off x="0" y="0"/>
          <a:ext cx="0" cy="0"/>
          <a:chOff x="0" y="0"/>
          <a:chExt cx="0" cy="0"/>
        </a:xfrm>
      </p:grpSpPr>
      <p:sp>
        <p:nvSpPr>
          <p:cNvPr id="3" name="Vertikaler Textplatzhalter 2">
            <a:extLst>
              <a:ext uri="{FF2B5EF4-FFF2-40B4-BE49-F238E27FC236}">
                <a16:creationId xmlns:a16="http://schemas.microsoft.com/office/drawing/2014/main" id="{CFA2E38F-E7D4-AC48-BE82-A63417BD7851}"/>
              </a:ext>
            </a:extLst>
          </p:cNvPr>
          <p:cNvSpPr>
            <a:spLocks noGrp="1"/>
          </p:cNvSpPr>
          <p:nvPr>
            <p:ph type="body" orient="vert" idx="1"/>
          </p:nvPr>
        </p:nvSpPr>
        <p:spPr>
          <a:xfrm>
            <a:off x="588528" y="872836"/>
            <a:ext cx="10820380" cy="5129341"/>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oliennummernplatzhalter 5">
            <a:extLst>
              <a:ext uri="{FF2B5EF4-FFF2-40B4-BE49-F238E27FC236}">
                <a16:creationId xmlns:a16="http://schemas.microsoft.com/office/drawing/2014/main" id="{E0761EBA-AF06-4683-A0EE-696E78A60B39}"/>
              </a:ext>
            </a:extLst>
          </p:cNvPr>
          <p:cNvSpPr>
            <a:spLocks noGrp="1"/>
          </p:cNvSpPr>
          <p:nvPr>
            <p:ph type="sldNum" sz="quarter" idx="12"/>
          </p:nvPr>
        </p:nvSpPr>
        <p:spPr>
          <a:xfrm>
            <a:off x="588528" y="6333798"/>
            <a:ext cx="2743200" cy="365125"/>
          </a:xfrm>
        </p:spPr>
        <p:txBody>
          <a:bodyPr/>
          <a:lstStyle>
            <a:lvl1pPr algn="l">
              <a:defRPr b="0"/>
            </a:lvl1pPr>
          </a:lstStyle>
          <a:p>
            <a:fld id="{F923AC77-8158-4A8F-9D31-7B15E0E4DE1A}" type="slidenum">
              <a:rPr lang="de-DE" smtClean="0"/>
              <a:pPr/>
              <a:t>‹Nr.›</a:t>
            </a:fld>
            <a:endParaRPr lang="de-DE" dirty="0"/>
          </a:p>
        </p:txBody>
      </p:sp>
      <p:sp>
        <p:nvSpPr>
          <p:cNvPr id="7" name="Untertitel 2">
            <a:extLst>
              <a:ext uri="{FF2B5EF4-FFF2-40B4-BE49-F238E27FC236}">
                <a16:creationId xmlns:a16="http://schemas.microsoft.com/office/drawing/2014/main" id="{DD1F3ABD-71C1-4436-853A-E33C3CC53E88}"/>
              </a:ext>
            </a:extLst>
          </p:cNvPr>
          <p:cNvSpPr>
            <a:spLocks noGrp="1"/>
          </p:cNvSpPr>
          <p:nvPr>
            <p:ph type="subTitle" idx="13" hasCustomPrompt="1"/>
          </p:nvPr>
        </p:nvSpPr>
        <p:spPr>
          <a:xfrm>
            <a:off x="588528" y="207815"/>
            <a:ext cx="10763864" cy="477149"/>
          </a:xfrm>
        </p:spPr>
        <p:txBody>
          <a:bodyPr/>
          <a:lstStyle>
            <a:lvl1pPr marL="0" indent="0" algn="ctr">
              <a:buNone/>
              <a:defRPr sz="3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Mastertitelformat bearbeiten</a:t>
            </a:r>
          </a:p>
          <a:p>
            <a:endParaRPr lang="de-DE" dirty="0"/>
          </a:p>
        </p:txBody>
      </p:sp>
      <p:pic>
        <p:nvPicPr>
          <p:cNvPr id="9" name="Grafik 8" descr="Ein Bild, das Zeichnung, Uhr enthält.&#10;&#10;Automatisch generierte Beschreibung">
            <a:extLst>
              <a:ext uri="{FF2B5EF4-FFF2-40B4-BE49-F238E27FC236}">
                <a16:creationId xmlns:a16="http://schemas.microsoft.com/office/drawing/2014/main" id="{A4E3A5B6-CD1B-462A-B9C5-7820EAE57E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29098" y="6257729"/>
            <a:ext cx="2169834" cy="478800"/>
          </a:xfrm>
          <a:prstGeom prst="rect">
            <a:avLst/>
          </a:prstGeom>
          <a:solidFill>
            <a:schemeClr val="bg1"/>
          </a:solidFill>
        </p:spPr>
      </p:pic>
    </p:spTree>
    <p:extLst>
      <p:ext uri="{BB962C8B-B14F-4D97-AF65-F5344CB8AC3E}">
        <p14:creationId xmlns:p14="http://schemas.microsoft.com/office/powerpoint/2010/main" val="3897613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A569FBB0-2494-6648-90DC-6447030AB84C}"/>
              </a:ext>
            </a:extLst>
          </p:cNvPr>
          <p:cNvSpPr>
            <a:spLocks noGrp="1"/>
          </p:cNvSpPr>
          <p:nvPr>
            <p:ph type="title" orient="vert"/>
          </p:nvPr>
        </p:nvSpPr>
        <p:spPr>
          <a:xfrm>
            <a:off x="8665708" y="1241367"/>
            <a:ext cx="2688091" cy="5007033"/>
          </a:xfrm>
          <a:prstGeom prst="rect">
            <a:avLst/>
          </a:prstGeom>
        </p:spPr>
        <p:txBody>
          <a:bodyPr vert="eaVert"/>
          <a:lstStyle/>
          <a:p>
            <a:r>
              <a:rPr lang="de-DE" dirty="0"/>
              <a:t>Mastertitelformat bearbeiten</a:t>
            </a:r>
          </a:p>
        </p:txBody>
      </p:sp>
      <p:sp>
        <p:nvSpPr>
          <p:cNvPr id="3" name="Vertikaler Textplatzhalter 2">
            <a:extLst>
              <a:ext uri="{FF2B5EF4-FFF2-40B4-BE49-F238E27FC236}">
                <a16:creationId xmlns:a16="http://schemas.microsoft.com/office/drawing/2014/main" id="{DD5FCA3F-2278-D346-8D7A-45D81458EA14}"/>
              </a:ext>
            </a:extLst>
          </p:cNvPr>
          <p:cNvSpPr>
            <a:spLocks noGrp="1"/>
          </p:cNvSpPr>
          <p:nvPr>
            <p:ph type="body" orient="vert" idx="1"/>
          </p:nvPr>
        </p:nvSpPr>
        <p:spPr>
          <a:xfrm>
            <a:off x="650240" y="1241367"/>
            <a:ext cx="7922260" cy="5007033"/>
          </a:xfrm>
        </p:spPr>
        <p:txBody>
          <a:bodyPr vert="eaVert"/>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a:extLst>
              <a:ext uri="{FF2B5EF4-FFF2-40B4-BE49-F238E27FC236}">
                <a16:creationId xmlns:a16="http://schemas.microsoft.com/office/drawing/2014/main" id="{15223103-8927-4937-8452-ED7BB3A21F4B}"/>
              </a:ext>
            </a:extLst>
          </p:cNvPr>
          <p:cNvSpPr>
            <a:spLocks noGrp="1"/>
          </p:cNvSpPr>
          <p:nvPr>
            <p:ph type="sldNum" sz="quarter" idx="12"/>
          </p:nvPr>
        </p:nvSpPr>
        <p:spPr>
          <a:xfrm>
            <a:off x="588528" y="6333798"/>
            <a:ext cx="2743200" cy="365125"/>
          </a:xfrm>
        </p:spPr>
        <p:txBody>
          <a:bodyPr/>
          <a:lstStyle>
            <a:lvl1pPr algn="l">
              <a:defRPr b="0"/>
            </a:lvl1pPr>
          </a:lstStyle>
          <a:p>
            <a:fld id="{F923AC77-8158-4A8F-9D31-7B15E0E4DE1A}" type="slidenum">
              <a:rPr lang="de-DE" smtClean="0"/>
              <a:pPr/>
              <a:t>‹Nr.›</a:t>
            </a:fld>
            <a:endParaRPr lang="de-DE" dirty="0"/>
          </a:p>
        </p:txBody>
      </p:sp>
      <p:pic>
        <p:nvPicPr>
          <p:cNvPr id="7" name="Grafik 6" descr="Ein Bild, das Zeichnung, Uhr enthält.&#10;&#10;Automatisch generierte Beschreibung">
            <a:extLst>
              <a:ext uri="{FF2B5EF4-FFF2-40B4-BE49-F238E27FC236}">
                <a16:creationId xmlns:a16="http://schemas.microsoft.com/office/drawing/2014/main" id="{B134D962-D6FF-4F25-83F8-E27625579D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29098" y="6257729"/>
            <a:ext cx="2169834" cy="478800"/>
          </a:xfrm>
          <a:prstGeom prst="rect">
            <a:avLst/>
          </a:prstGeom>
          <a:solidFill>
            <a:schemeClr val="bg1"/>
          </a:solidFill>
        </p:spPr>
      </p:pic>
    </p:spTree>
    <p:extLst>
      <p:ext uri="{BB962C8B-B14F-4D97-AF65-F5344CB8AC3E}">
        <p14:creationId xmlns:p14="http://schemas.microsoft.com/office/powerpoint/2010/main" val="3571990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bg>
      <p:bgPr>
        <a:solidFill>
          <a:schemeClr val="bg1"/>
        </a:solidFill>
        <a:effectLst/>
      </p:bgPr>
    </p:bg>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DFCC6673-D7F0-5746-9388-D46FE36970D9}"/>
              </a:ext>
            </a:extLst>
          </p:cNvPr>
          <p:cNvSpPr>
            <a:spLocks noGrp="1"/>
          </p:cNvSpPr>
          <p:nvPr>
            <p:ph type="sldNum" sz="quarter" idx="12"/>
          </p:nvPr>
        </p:nvSpPr>
        <p:spPr>
          <a:xfrm>
            <a:off x="588528" y="6333798"/>
            <a:ext cx="2743200" cy="365125"/>
          </a:xfrm>
        </p:spPr>
        <p:txBody>
          <a:bodyPr/>
          <a:lstStyle>
            <a:lvl1pPr algn="l">
              <a:defRPr b="0"/>
            </a:lvl1pPr>
          </a:lstStyle>
          <a:p>
            <a:fld id="{F923AC77-8158-4A8F-9D31-7B15E0E4DE1A}" type="slidenum">
              <a:rPr lang="de-DE" smtClean="0"/>
              <a:pPr/>
              <a:t>‹Nr.›</a:t>
            </a:fld>
            <a:endParaRPr lang="de-DE" dirty="0"/>
          </a:p>
        </p:txBody>
      </p:sp>
      <p:pic>
        <p:nvPicPr>
          <p:cNvPr id="7" name="Grafik 6" descr="Ein Bild, das Zeichnung, Uhr enthält.&#10;&#10;Automatisch generierte Beschreibung">
            <a:extLst>
              <a:ext uri="{FF2B5EF4-FFF2-40B4-BE49-F238E27FC236}">
                <a16:creationId xmlns:a16="http://schemas.microsoft.com/office/drawing/2014/main" id="{B7F75FDC-9FE9-42B8-BAA6-6494936E59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29098" y="6257729"/>
            <a:ext cx="2169834" cy="478800"/>
          </a:xfrm>
          <a:prstGeom prst="rect">
            <a:avLst/>
          </a:prstGeom>
          <a:solidFill>
            <a:schemeClr val="bg1"/>
          </a:solidFill>
        </p:spPr>
      </p:pic>
      <p:sp>
        <p:nvSpPr>
          <p:cNvPr id="10" name="Inhaltsplatzhalter 2">
            <a:extLst>
              <a:ext uri="{FF2B5EF4-FFF2-40B4-BE49-F238E27FC236}">
                <a16:creationId xmlns:a16="http://schemas.microsoft.com/office/drawing/2014/main" id="{E239BE84-18BD-40E6-A9B0-F847FCCB0EAE}"/>
              </a:ext>
            </a:extLst>
          </p:cNvPr>
          <p:cNvSpPr>
            <a:spLocks noGrp="1"/>
          </p:cNvSpPr>
          <p:nvPr>
            <p:ph idx="1"/>
          </p:nvPr>
        </p:nvSpPr>
        <p:spPr>
          <a:xfrm>
            <a:off x="588528" y="964229"/>
            <a:ext cx="10763865" cy="5195271"/>
          </a:xfrm>
        </p:spPr>
        <p:txBody>
          <a:bodyPr>
            <a:normAutofit/>
          </a:bodyPr>
          <a:lstStyle>
            <a:lvl1pPr>
              <a:spcBef>
                <a:spcPts val="600"/>
              </a:spcBef>
              <a:spcAft>
                <a:spcPts val="600"/>
              </a:spcAft>
              <a:defRPr sz="2200" b="0" i="0">
                <a:latin typeface="Arial" panose="020B0604020202020204" pitchFamily="34" charset="0"/>
                <a:cs typeface="Arial" panose="020B0604020202020204" pitchFamily="34" charset="0"/>
              </a:defRPr>
            </a:lvl1pPr>
            <a:lvl2pPr>
              <a:spcBef>
                <a:spcPts val="600"/>
              </a:spcBef>
              <a:spcAft>
                <a:spcPts val="600"/>
              </a:spcAft>
              <a:defRPr sz="2000" b="0" i="0">
                <a:latin typeface="Arial" panose="020B0604020202020204" pitchFamily="34" charset="0"/>
                <a:cs typeface="Arial" panose="020B0604020202020204" pitchFamily="34" charset="0"/>
              </a:defRPr>
            </a:lvl2pPr>
            <a:lvl3pPr>
              <a:spcBef>
                <a:spcPts val="600"/>
              </a:spcBef>
              <a:spcAft>
                <a:spcPts val="600"/>
              </a:spcAft>
              <a:defRPr sz="2000" b="0" i="0">
                <a:latin typeface="Arial" panose="020B0604020202020204" pitchFamily="34" charset="0"/>
                <a:cs typeface="Arial" panose="020B0604020202020204" pitchFamily="34" charset="0"/>
              </a:defRPr>
            </a:lvl3pPr>
            <a:lvl4pPr>
              <a:spcBef>
                <a:spcPts val="600"/>
              </a:spcBef>
              <a:spcAft>
                <a:spcPts val="600"/>
              </a:spcAft>
              <a:defRPr sz="1800" b="0" i="0">
                <a:latin typeface="Arial" panose="020B0604020202020204" pitchFamily="34" charset="0"/>
                <a:cs typeface="Arial" panose="020B0604020202020204" pitchFamily="34" charset="0"/>
              </a:defRPr>
            </a:lvl4pPr>
            <a:lvl5pPr>
              <a:spcBef>
                <a:spcPts val="600"/>
              </a:spcBef>
              <a:spcAft>
                <a:spcPts val="600"/>
              </a:spcAft>
              <a:defRPr sz="1800" b="0" i="0">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Untertitel 2">
            <a:extLst>
              <a:ext uri="{FF2B5EF4-FFF2-40B4-BE49-F238E27FC236}">
                <a16:creationId xmlns:a16="http://schemas.microsoft.com/office/drawing/2014/main" id="{17EAF356-CCA2-436D-B0C9-174F3E744285}"/>
              </a:ext>
            </a:extLst>
          </p:cNvPr>
          <p:cNvSpPr>
            <a:spLocks noGrp="1"/>
          </p:cNvSpPr>
          <p:nvPr>
            <p:ph type="subTitle" idx="13" hasCustomPrompt="1"/>
          </p:nvPr>
        </p:nvSpPr>
        <p:spPr>
          <a:xfrm>
            <a:off x="588528" y="271315"/>
            <a:ext cx="10763864" cy="477149"/>
          </a:xfrm>
        </p:spPr>
        <p:txBody>
          <a:bodyPr/>
          <a:lstStyle>
            <a:lvl1pPr marL="0" indent="0" algn="ctr">
              <a:buNone/>
              <a:defRPr sz="3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Mastertitelformat bearbeiten</a:t>
            </a:r>
          </a:p>
          <a:p>
            <a:endParaRPr lang="de-DE" dirty="0"/>
          </a:p>
        </p:txBody>
      </p:sp>
    </p:spTree>
    <p:extLst>
      <p:ext uri="{BB962C8B-B14F-4D97-AF65-F5344CB8AC3E}">
        <p14:creationId xmlns:p14="http://schemas.microsoft.com/office/powerpoint/2010/main" val="3691875901"/>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3761E6-1837-0A44-B7EF-6400A4011960}"/>
              </a:ext>
            </a:extLst>
          </p:cNvPr>
          <p:cNvSpPr>
            <a:spLocks noGrp="1"/>
          </p:cNvSpPr>
          <p:nvPr>
            <p:ph type="title"/>
          </p:nvPr>
        </p:nvSpPr>
        <p:spPr>
          <a:xfrm>
            <a:off x="838200" y="1562793"/>
            <a:ext cx="10515600" cy="2132112"/>
          </a:xfrm>
          <a:prstGeom prst="rect">
            <a:avLst/>
          </a:prstGeom>
        </p:spPr>
        <p:txBody>
          <a:bodyPr anchor="b">
            <a:normAutofit/>
          </a:bodyPr>
          <a:lstStyle>
            <a:lvl1pPr>
              <a:defRPr sz="3000"/>
            </a:lvl1pPr>
          </a:lstStyle>
          <a:p>
            <a:r>
              <a:rPr lang="de-DE" dirty="0"/>
              <a:t>Mastertitelformat bearbeiten</a:t>
            </a:r>
          </a:p>
        </p:txBody>
      </p:sp>
      <p:sp>
        <p:nvSpPr>
          <p:cNvPr id="3" name="Textplatzhalter 2">
            <a:extLst>
              <a:ext uri="{FF2B5EF4-FFF2-40B4-BE49-F238E27FC236}">
                <a16:creationId xmlns:a16="http://schemas.microsoft.com/office/drawing/2014/main" id="{D8D8F502-B293-504A-A0A3-2B93BB843B91}"/>
              </a:ext>
            </a:extLst>
          </p:cNvPr>
          <p:cNvSpPr>
            <a:spLocks noGrp="1"/>
          </p:cNvSpPr>
          <p:nvPr>
            <p:ph type="body" idx="1"/>
          </p:nvPr>
        </p:nvSpPr>
        <p:spPr>
          <a:xfrm>
            <a:off x="838200" y="385794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grpSp>
        <p:nvGrpSpPr>
          <p:cNvPr id="11" name="Gruppieren 10">
            <a:extLst>
              <a:ext uri="{FF2B5EF4-FFF2-40B4-BE49-F238E27FC236}">
                <a16:creationId xmlns:a16="http://schemas.microsoft.com/office/drawing/2014/main" id="{444B069E-2B22-4F85-A008-05FB9248FC4A}"/>
              </a:ext>
            </a:extLst>
          </p:cNvPr>
          <p:cNvGrpSpPr/>
          <p:nvPr userDrawn="1"/>
        </p:nvGrpSpPr>
        <p:grpSpPr>
          <a:xfrm>
            <a:off x="7167317" y="117149"/>
            <a:ext cx="4829104" cy="1065600"/>
            <a:chOff x="7167317" y="117149"/>
            <a:chExt cx="4829104" cy="1065600"/>
          </a:xfrm>
        </p:grpSpPr>
        <p:sp>
          <p:nvSpPr>
            <p:cNvPr id="12" name="Rechteck 11">
              <a:extLst>
                <a:ext uri="{FF2B5EF4-FFF2-40B4-BE49-F238E27FC236}">
                  <a16:creationId xmlns:a16="http://schemas.microsoft.com/office/drawing/2014/main" id="{1D4C6B8E-EA57-472C-A6E5-BF6DAE10C31E}"/>
                </a:ext>
              </a:extLst>
            </p:cNvPr>
            <p:cNvSpPr/>
            <p:nvPr userDrawn="1"/>
          </p:nvSpPr>
          <p:spPr>
            <a:xfrm>
              <a:off x="11496287" y="314035"/>
              <a:ext cx="500134" cy="8687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3" name="Grafik 12" descr="Ein Bild, das Zeichnung, Uhr enthält.&#10;&#10;Automatisch generierte Beschreibung">
              <a:extLst>
                <a:ext uri="{FF2B5EF4-FFF2-40B4-BE49-F238E27FC236}">
                  <a16:creationId xmlns:a16="http://schemas.microsoft.com/office/drawing/2014/main" id="{0A643A00-B5A9-45AC-B3BF-BB0D66CC6F0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67317" y="117149"/>
              <a:ext cx="4829104" cy="1065600"/>
            </a:xfrm>
            <a:prstGeom prst="rect">
              <a:avLst/>
            </a:prstGeom>
            <a:solidFill>
              <a:schemeClr val="bg1">
                <a:alpha val="0"/>
              </a:schemeClr>
            </a:solidFill>
          </p:spPr>
        </p:pic>
      </p:grpSp>
      <p:pic>
        <p:nvPicPr>
          <p:cNvPr id="14" name="Picture 2" descr="Deutsche Gesetzliche Unfallversicherung - DGUV">
            <a:extLst>
              <a:ext uri="{FF2B5EF4-FFF2-40B4-BE49-F238E27FC236}">
                <a16:creationId xmlns:a16="http://schemas.microsoft.com/office/drawing/2014/main" id="{5594B323-2FAF-424E-82F8-BCDD76EEDAF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908989" y="6247864"/>
            <a:ext cx="2261186" cy="484873"/>
          </a:xfrm>
          <a:prstGeom prst="rect">
            <a:avLst/>
          </a:prstGeom>
          <a:noFill/>
          <a:extLst>
            <a:ext uri="{909E8E84-426E-40DD-AFC4-6F175D3DCCD1}">
              <a14:hiddenFill xmlns:a14="http://schemas.microsoft.com/office/drawing/2010/main">
                <a:solidFill>
                  <a:srgbClr val="FFFFFF"/>
                </a:solidFill>
              </a14:hiddenFill>
            </a:ext>
          </a:extLst>
        </p:spPr>
      </p:pic>
      <p:pic>
        <p:nvPicPr>
          <p:cNvPr id="16" name="Grafik 15" descr="Ein Bild, das Essen enthält.&#10;&#10;Automatisch generierte Beschreibung">
            <a:extLst>
              <a:ext uri="{FF2B5EF4-FFF2-40B4-BE49-F238E27FC236}">
                <a16:creationId xmlns:a16="http://schemas.microsoft.com/office/drawing/2014/main" id="{4B4DC893-9C56-4C3A-A095-E130B11E469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06341" y="6001102"/>
            <a:ext cx="2468327" cy="986495"/>
          </a:xfrm>
          <a:prstGeom prst="rect">
            <a:avLst/>
          </a:prstGeom>
        </p:spPr>
      </p:pic>
      <p:pic>
        <p:nvPicPr>
          <p:cNvPr id="17" name="Grafik 16" descr="Ein Bild, das Zeichnung enthält.&#10;&#10;Automatisch generierte Beschreibung">
            <a:extLst>
              <a:ext uri="{FF2B5EF4-FFF2-40B4-BE49-F238E27FC236}">
                <a16:creationId xmlns:a16="http://schemas.microsoft.com/office/drawing/2014/main" id="{AE012524-8910-42BD-8321-D40D11DC70A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00404" y="6197315"/>
            <a:ext cx="965376" cy="573522"/>
          </a:xfrm>
          <a:prstGeom prst="rect">
            <a:avLst/>
          </a:prstGeom>
        </p:spPr>
      </p:pic>
      <p:pic>
        <p:nvPicPr>
          <p:cNvPr id="18" name="Grafik 17">
            <a:extLst>
              <a:ext uri="{FF2B5EF4-FFF2-40B4-BE49-F238E27FC236}">
                <a16:creationId xmlns:a16="http://schemas.microsoft.com/office/drawing/2014/main" id="{2E253338-8A92-424E-ADDC-22196E883C2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323106" y="6528400"/>
            <a:ext cx="1713439" cy="204793"/>
          </a:xfrm>
          <a:prstGeom prst="rect">
            <a:avLst/>
          </a:prstGeom>
        </p:spPr>
      </p:pic>
      <p:pic>
        <p:nvPicPr>
          <p:cNvPr id="19" name="Grafik 18">
            <a:extLst>
              <a:ext uri="{FF2B5EF4-FFF2-40B4-BE49-F238E27FC236}">
                <a16:creationId xmlns:a16="http://schemas.microsoft.com/office/drawing/2014/main" id="{B55D4F56-775C-46D0-B2E7-8C546887D0E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621018" y="6150042"/>
            <a:ext cx="822022" cy="648000"/>
          </a:xfrm>
          <a:prstGeom prst="rect">
            <a:avLst/>
          </a:prstGeom>
        </p:spPr>
      </p:pic>
      <p:pic>
        <p:nvPicPr>
          <p:cNvPr id="20" name="Grafik 19">
            <a:extLst>
              <a:ext uri="{FF2B5EF4-FFF2-40B4-BE49-F238E27FC236}">
                <a16:creationId xmlns:a16="http://schemas.microsoft.com/office/drawing/2014/main" id="{C596379D-D5B0-41C3-86D5-2C8937F84494}"/>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024274" y="6213778"/>
            <a:ext cx="1603763" cy="576000"/>
          </a:xfrm>
          <a:prstGeom prst="rect">
            <a:avLst/>
          </a:prstGeom>
        </p:spPr>
      </p:pic>
    </p:spTree>
    <p:extLst>
      <p:ext uri="{BB962C8B-B14F-4D97-AF65-F5344CB8AC3E}">
        <p14:creationId xmlns:p14="http://schemas.microsoft.com/office/powerpoint/2010/main" val="910671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7" name="Foliennummernplatzhalter 5">
            <a:extLst>
              <a:ext uri="{FF2B5EF4-FFF2-40B4-BE49-F238E27FC236}">
                <a16:creationId xmlns:a16="http://schemas.microsoft.com/office/drawing/2014/main" id="{1C1E46B3-373E-4906-8746-ED20E741AB41}"/>
              </a:ext>
            </a:extLst>
          </p:cNvPr>
          <p:cNvSpPr>
            <a:spLocks noGrp="1"/>
          </p:cNvSpPr>
          <p:nvPr>
            <p:ph type="sldNum" sz="quarter" idx="12"/>
          </p:nvPr>
        </p:nvSpPr>
        <p:spPr>
          <a:xfrm>
            <a:off x="588528" y="6333798"/>
            <a:ext cx="2743200" cy="365125"/>
          </a:xfrm>
        </p:spPr>
        <p:txBody>
          <a:bodyPr/>
          <a:lstStyle>
            <a:lvl1pPr>
              <a:defRPr b="0"/>
            </a:lvl1pPr>
          </a:lstStyle>
          <a:p>
            <a:pPr algn="l"/>
            <a:fld id="{F923AC77-8158-4A8F-9D31-7B15E0E4DE1A}" type="slidenum">
              <a:rPr lang="de-DE" smtClean="0"/>
              <a:pPr algn="l"/>
              <a:t>‹Nr.›</a:t>
            </a:fld>
            <a:endParaRPr lang="de-DE" dirty="0"/>
          </a:p>
        </p:txBody>
      </p:sp>
      <p:pic>
        <p:nvPicPr>
          <p:cNvPr id="8" name="Grafik 7" descr="Ein Bild, das Zeichnung, Uhr enthält.&#10;&#10;Automatisch generierte Beschreibung">
            <a:extLst>
              <a:ext uri="{FF2B5EF4-FFF2-40B4-BE49-F238E27FC236}">
                <a16:creationId xmlns:a16="http://schemas.microsoft.com/office/drawing/2014/main" id="{C46D606C-1826-4AE8-BE80-29E98C24B4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29098" y="6257729"/>
            <a:ext cx="2169834" cy="478800"/>
          </a:xfrm>
          <a:prstGeom prst="rect">
            <a:avLst/>
          </a:prstGeom>
          <a:solidFill>
            <a:schemeClr val="bg1"/>
          </a:solidFill>
        </p:spPr>
      </p:pic>
      <p:sp>
        <p:nvSpPr>
          <p:cNvPr id="9" name="Inhaltsplatzhalter 2">
            <a:extLst>
              <a:ext uri="{FF2B5EF4-FFF2-40B4-BE49-F238E27FC236}">
                <a16:creationId xmlns:a16="http://schemas.microsoft.com/office/drawing/2014/main" id="{DEAB6211-9950-4688-A057-8728D445CEAF}"/>
              </a:ext>
            </a:extLst>
          </p:cNvPr>
          <p:cNvSpPr>
            <a:spLocks noGrp="1"/>
          </p:cNvSpPr>
          <p:nvPr>
            <p:ph sz="half" idx="1"/>
          </p:nvPr>
        </p:nvSpPr>
        <p:spPr>
          <a:xfrm>
            <a:off x="588528" y="922714"/>
            <a:ext cx="5431272" cy="4885116"/>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Inhaltsplatzhalter 3">
            <a:extLst>
              <a:ext uri="{FF2B5EF4-FFF2-40B4-BE49-F238E27FC236}">
                <a16:creationId xmlns:a16="http://schemas.microsoft.com/office/drawing/2014/main" id="{720221EE-A4DA-4ABB-B844-84E47CB7EA6E}"/>
              </a:ext>
            </a:extLst>
          </p:cNvPr>
          <p:cNvSpPr>
            <a:spLocks noGrp="1"/>
          </p:cNvSpPr>
          <p:nvPr>
            <p:ph sz="half" idx="2"/>
          </p:nvPr>
        </p:nvSpPr>
        <p:spPr>
          <a:xfrm>
            <a:off x="6096000" y="922714"/>
            <a:ext cx="5312908" cy="4885116"/>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Untertitel 2">
            <a:extLst>
              <a:ext uri="{FF2B5EF4-FFF2-40B4-BE49-F238E27FC236}">
                <a16:creationId xmlns:a16="http://schemas.microsoft.com/office/drawing/2014/main" id="{4FDF4B3C-7070-4E3F-A029-E773713D91C3}"/>
              </a:ext>
            </a:extLst>
          </p:cNvPr>
          <p:cNvSpPr>
            <a:spLocks noGrp="1"/>
          </p:cNvSpPr>
          <p:nvPr>
            <p:ph type="subTitle" idx="13" hasCustomPrompt="1"/>
          </p:nvPr>
        </p:nvSpPr>
        <p:spPr>
          <a:xfrm>
            <a:off x="588528" y="207815"/>
            <a:ext cx="10763864" cy="477149"/>
          </a:xfrm>
        </p:spPr>
        <p:txBody>
          <a:bodyPr/>
          <a:lstStyle>
            <a:lvl1pPr marL="0" indent="0" algn="ctr">
              <a:buNone/>
              <a:defRPr sz="3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Mastertitelformat bearbeiten</a:t>
            </a:r>
          </a:p>
          <a:p>
            <a:endParaRPr lang="de-DE" dirty="0"/>
          </a:p>
        </p:txBody>
      </p:sp>
    </p:spTree>
    <p:extLst>
      <p:ext uri="{BB962C8B-B14F-4D97-AF65-F5344CB8AC3E}">
        <p14:creationId xmlns:p14="http://schemas.microsoft.com/office/powerpoint/2010/main" val="2350841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6D30AC5-423C-1E4E-A92C-86F8B903B802}"/>
              </a:ext>
            </a:extLst>
          </p:cNvPr>
          <p:cNvSpPr>
            <a:spLocks noGrp="1"/>
          </p:cNvSpPr>
          <p:nvPr>
            <p:ph type="body" idx="1"/>
          </p:nvPr>
        </p:nvSpPr>
        <p:spPr>
          <a:xfrm>
            <a:off x="588528" y="814644"/>
            <a:ext cx="5350423" cy="59458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a:extLst>
              <a:ext uri="{FF2B5EF4-FFF2-40B4-BE49-F238E27FC236}">
                <a16:creationId xmlns:a16="http://schemas.microsoft.com/office/drawing/2014/main" id="{090CD534-0A87-4448-AB04-4E887CF59536}"/>
              </a:ext>
            </a:extLst>
          </p:cNvPr>
          <p:cNvSpPr>
            <a:spLocks noGrp="1"/>
          </p:cNvSpPr>
          <p:nvPr>
            <p:ph sz="half" idx="2"/>
          </p:nvPr>
        </p:nvSpPr>
        <p:spPr>
          <a:xfrm>
            <a:off x="588528" y="1496287"/>
            <a:ext cx="5350423" cy="44390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a:extLst>
              <a:ext uri="{FF2B5EF4-FFF2-40B4-BE49-F238E27FC236}">
                <a16:creationId xmlns:a16="http://schemas.microsoft.com/office/drawing/2014/main" id="{CCC3A9E7-BBC7-C24C-9EB3-D0870F599E9D}"/>
              </a:ext>
            </a:extLst>
          </p:cNvPr>
          <p:cNvSpPr>
            <a:spLocks noGrp="1"/>
          </p:cNvSpPr>
          <p:nvPr>
            <p:ph type="body" sz="quarter" idx="3"/>
          </p:nvPr>
        </p:nvSpPr>
        <p:spPr>
          <a:xfrm>
            <a:off x="6194427" y="814643"/>
            <a:ext cx="5157965" cy="59458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6" name="Inhaltsplatzhalter 5">
            <a:extLst>
              <a:ext uri="{FF2B5EF4-FFF2-40B4-BE49-F238E27FC236}">
                <a16:creationId xmlns:a16="http://schemas.microsoft.com/office/drawing/2014/main" id="{E8CEDE26-6424-AA48-AF1E-FF99C591AFAA}"/>
              </a:ext>
            </a:extLst>
          </p:cNvPr>
          <p:cNvSpPr>
            <a:spLocks noGrp="1"/>
          </p:cNvSpPr>
          <p:nvPr>
            <p:ph sz="quarter" idx="4"/>
          </p:nvPr>
        </p:nvSpPr>
        <p:spPr>
          <a:xfrm>
            <a:off x="6194427" y="1496287"/>
            <a:ext cx="5157966" cy="4439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Foliennummernplatzhalter 5">
            <a:extLst>
              <a:ext uri="{FF2B5EF4-FFF2-40B4-BE49-F238E27FC236}">
                <a16:creationId xmlns:a16="http://schemas.microsoft.com/office/drawing/2014/main" id="{B5BFA10D-0A94-4952-93D1-E52CBEA6DA50}"/>
              </a:ext>
            </a:extLst>
          </p:cNvPr>
          <p:cNvSpPr>
            <a:spLocks noGrp="1"/>
          </p:cNvSpPr>
          <p:nvPr>
            <p:ph type="sldNum" sz="quarter" idx="12"/>
          </p:nvPr>
        </p:nvSpPr>
        <p:spPr>
          <a:xfrm>
            <a:off x="588528" y="6333798"/>
            <a:ext cx="2743200" cy="365125"/>
          </a:xfrm>
        </p:spPr>
        <p:txBody>
          <a:bodyPr/>
          <a:lstStyle>
            <a:lvl1pPr algn="l">
              <a:defRPr b="0"/>
            </a:lvl1pPr>
          </a:lstStyle>
          <a:p>
            <a:fld id="{F923AC77-8158-4A8F-9D31-7B15E0E4DE1A}" type="slidenum">
              <a:rPr lang="de-DE" smtClean="0"/>
              <a:pPr/>
              <a:t>‹Nr.›</a:t>
            </a:fld>
            <a:endParaRPr lang="de-DE" dirty="0"/>
          </a:p>
        </p:txBody>
      </p:sp>
      <p:sp>
        <p:nvSpPr>
          <p:cNvPr id="10" name="Untertitel 2">
            <a:extLst>
              <a:ext uri="{FF2B5EF4-FFF2-40B4-BE49-F238E27FC236}">
                <a16:creationId xmlns:a16="http://schemas.microsoft.com/office/drawing/2014/main" id="{F5ED0A6B-CF57-4BF4-A826-D1C4231B3289}"/>
              </a:ext>
            </a:extLst>
          </p:cNvPr>
          <p:cNvSpPr>
            <a:spLocks noGrp="1"/>
          </p:cNvSpPr>
          <p:nvPr>
            <p:ph type="subTitle" idx="13" hasCustomPrompt="1"/>
          </p:nvPr>
        </p:nvSpPr>
        <p:spPr>
          <a:xfrm>
            <a:off x="588528" y="207815"/>
            <a:ext cx="10763864" cy="477149"/>
          </a:xfrm>
        </p:spPr>
        <p:txBody>
          <a:bodyPr/>
          <a:lstStyle>
            <a:lvl1pPr marL="0" indent="0" algn="ctr">
              <a:buNone/>
              <a:defRPr sz="3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Mastertitelformat bearbeiten</a:t>
            </a:r>
          </a:p>
          <a:p>
            <a:endParaRPr lang="de-DE" dirty="0"/>
          </a:p>
        </p:txBody>
      </p:sp>
      <p:pic>
        <p:nvPicPr>
          <p:cNvPr id="12" name="Grafik 11" descr="Ein Bild, das Zeichnung, Uhr enthält.&#10;&#10;Automatisch generierte Beschreibung">
            <a:extLst>
              <a:ext uri="{FF2B5EF4-FFF2-40B4-BE49-F238E27FC236}">
                <a16:creationId xmlns:a16="http://schemas.microsoft.com/office/drawing/2014/main" id="{D68B38EF-2153-4E6E-9877-4FA5D82172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29098" y="6257729"/>
            <a:ext cx="2169834" cy="478800"/>
          </a:xfrm>
          <a:prstGeom prst="rect">
            <a:avLst/>
          </a:prstGeom>
          <a:solidFill>
            <a:schemeClr val="bg1"/>
          </a:solidFill>
        </p:spPr>
      </p:pic>
    </p:spTree>
    <p:extLst>
      <p:ext uri="{BB962C8B-B14F-4D97-AF65-F5344CB8AC3E}">
        <p14:creationId xmlns:p14="http://schemas.microsoft.com/office/powerpoint/2010/main" val="745458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5" name="Foliennummernplatzhalter 5">
            <a:extLst>
              <a:ext uri="{FF2B5EF4-FFF2-40B4-BE49-F238E27FC236}">
                <a16:creationId xmlns:a16="http://schemas.microsoft.com/office/drawing/2014/main" id="{C3229E05-80EF-40BB-8606-244ED8427C7A}"/>
              </a:ext>
            </a:extLst>
          </p:cNvPr>
          <p:cNvSpPr>
            <a:spLocks noGrp="1"/>
          </p:cNvSpPr>
          <p:nvPr>
            <p:ph type="sldNum" sz="quarter" idx="12"/>
          </p:nvPr>
        </p:nvSpPr>
        <p:spPr>
          <a:xfrm>
            <a:off x="588528" y="6333798"/>
            <a:ext cx="2743200" cy="365125"/>
          </a:xfrm>
        </p:spPr>
        <p:txBody>
          <a:bodyPr/>
          <a:lstStyle>
            <a:lvl1pPr algn="l">
              <a:defRPr b="0"/>
            </a:lvl1pPr>
          </a:lstStyle>
          <a:p>
            <a:fld id="{F923AC77-8158-4A8F-9D31-7B15E0E4DE1A}" type="slidenum">
              <a:rPr lang="de-DE" smtClean="0"/>
              <a:pPr/>
              <a:t>‹Nr.›</a:t>
            </a:fld>
            <a:endParaRPr lang="de-DE" dirty="0"/>
          </a:p>
        </p:txBody>
      </p:sp>
      <p:sp>
        <p:nvSpPr>
          <p:cNvPr id="6" name="Untertitel 2">
            <a:extLst>
              <a:ext uri="{FF2B5EF4-FFF2-40B4-BE49-F238E27FC236}">
                <a16:creationId xmlns:a16="http://schemas.microsoft.com/office/drawing/2014/main" id="{03112C69-9BCC-45B1-9720-78164FC52897}"/>
              </a:ext>
            </a:extLst>
          </p:cNvPr>
          <p:cNvSpPr>
            <a:spLocks noGrp="1"/>
          </p:cNvSpPr>
          <p:nvPr>
            <p:ph type="subTitle" idx="13" hasCustomPrompt="1"/>
          </p:nvPr>
        </p:nvSpPr>
        <p:spPr>
          <a:xfrm>
            <a:off x="588528" y="207815"/>
            <a:ext cx="10763864" cy="477149"/>
          </a:xfrm>
        </p:spPr>
        <p:txBody>
          <a:bodyPr/>
          <a:lstStyle>
            <a:lvl1pPr marL="0" indent="0" algn="ctr">
              <a:buNone/>
              <a:defRPr sz="3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Mastertitelformat bearbeiten</a:t>
            </a:r>
          </a:p>
          <a:p>
            <a:endParaRPr lang="de-DE" dirty="0"/>
          </a:p>
        </p:txBody>
      </p:sp>
      <p:pic>
        <p:nvPicPr>
          <p:cNvPr id="8" name="Grafik 7" descr="Ein Bild, das Zeichnung, Uhr enthält.&#10;&#10;Automatisch generierte Beschreibung">
            <a:extLst>
              <a:ext uri="{FF2B5EF4-FFF2-40B4-BE49-F238E27FC236}">
                <a16:creationId xmlns:a16="http://schemas.microsoft.com/office/drawing/2014/main" id="{2F2028D6-A13C-4DDF-A368-4648458A2E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29098" y="6257729"/>
            <a:ext cx="2169834" cy="478800"/>
          </a:xfrm>
          <a:prstGeom prst="rect">
            <a:avLst/>
          </a:prstGeom>
          <a:solidFill>
            <a:schemeClr val="bg1"/>
          </a:solidFill>
        </p:spPr>
      </p:pic>
    </p:spTree>
    <p:extLst>
      <p:ext uri="{BB962C8B-B14F-4D97-AF65-F5344CB8AC3E}">
        <p14:creationId xmlns:p14="http://schemas.microsoft.com/office/powerpoint/2010/main" val="2691109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4" name="Foliennummernplatzhalter 5">
            <a:extLst>
              <a:ext uri="{FF2B5EF4-FFF2-40B4-BE49-F238E27FC236}">
                <a16:creationId xmlns:a16="http://schemas.microsoft.com/office/drawing/2014/main" id="{EC93222C-5445-486A-A6C2-AC789038A935}"/>
              </a:ext>
            </a:extLst>
          </p:cNvPr>
          <p:cNvSpPr>
            <a:spLocks noGrp="1"/>
          </p:cNvSpPr>
          <p:nvPr>
            <p:ph type="sldNum" sz="quarter" idx="12"/>
          </p:nvPr>
        </p:nvSpPr>
        <p:spPr>
          <a:xfrm>
            <a:off x="588528" y="6333798"/>
            <a:ext cx="2743200" cy="365125"/>
          </a:xfrm>
        </p:spPr>
        <p:txBody>
          <a:bodyPr/>
          <a:lstStyle>
            <a:lvl1pPr algn="l">
              <a:defRPr b="0"/>
            </a:lvl1pPr>
          </a:lstStyle>
          <a:p>
            <a:fld id="{F923AC77-8158-4A8F-9D31-7B15E0E4DE1A}" type="slidenum">
              <a:rPr lang="de-DE" smtClean="0"/>
              <a:pPr/>
              <a:t>‹Nr.›</a:t>
            </a:fld>
            <a:endParaRPr lang="de-DE" dirty="0"/>
          </a:p>
        </p:txBody>
      </p:sp>
      <p:pic>
        <p:nvPicPr>
          <p:cNvPr id="5" name="Grafik 4" descr="Ein Bild, das Zeichnung, Uhr enthält.&#10;&#10;Automatisch generierte Beschreibung">
            <a:extLst>
              <a:ext uri="{FF2B5EF4-FFF2-40B4-BE49-F238E27FC236}">
                <a16:creationId xmlns:a16="http://schemas.microsoft.com/office/drawing/2014/main" id="{1BE7E210-148D-4FC9-832D-CA398B0656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29098" y="6257729"/>
            <a:ext cx="2169834" cy="478800"/>
          </a:xfrm>
          <a:prstGeom prst="rect">
            <a:avLst/>
          </a:prstGeom>
          <a:solidFill>
            <a:schemeClr val="bg1"/>
          </a:solidFill>
        </p:spPr>
      </p:pic>
    </p:spTree>
    <p:extLst>
      <p:ext uri="{BB962C8B-B14F-4D97-AF65-F5344CB8AC3E}">
        <p14:creationId xmlns:p14="http://schemas.microsoft.com/office/powerpoint/2010/main" val="2975996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AA2FC2-5C55-BA41-8D93-746E943B6936}"/>
              </a:ext>
            </a:extLst>
          </p:cNvPr>
          <p:cNvSpPr>
            <a:spLocks noGrp="1"/>
          </p:cNvSpPr>
          <p:nvPr>
            <p:ph type="title"/>
          </p:nvPr>
        </p:nvSpPr>
        <p:spPr>
          <a:xfrm>
            <a:off x="839788" y="457200"/>
            <a:ext cx="3932237" cy="1600200"/>
          </a:xfrm>
          <a:prstGeom prst="rect">
            <a:avLst/>
          </a:prstGeom>
        </p:spPr>
        <p:txBody>
          <a:bodyPr anchor="b">
            <a:normAutofit/>
          </a:bodyPr>
          <a:lstStyle>
            <a:lvl1pPr>
              <a:defRPr sz="3000"/>
            </a:lvl1pPr>
          </a:lstStyle>
          <a:p>
            <a:r>
              <a:rPr lang="de-DE" dirty="0"/>
              <a:t>Mastertitelformat bearbeiten</a:t>
            </a:r>
          </a:p>
        </p:txBody>
      </p:sp>
      <p:sp>
        <p:nvSpPr>
          <p:cNvPr id="3" name="Inhaltsplatzhalter 2">
            <a:extLst>
              <a:ext uri="{FF2B5EF4-FFF2-40B4-BE49-F238E27FC236}">
                <a16:creationId xmlns:a16="http://schemas.microsoft.com/office/drawing/2014/main" id="{2CE0E1A7-873C-CD41-8D66-C429FD5106E0}"/>
              </a:ext>
            </a:extLst>
          </p:cNvPr>
          <p:cNvSpPr>
            <a:spLocks noGrp="1"/>
          </p:cNvSpPr>
          <p:nvPr>
            <p:ph idx="1"/>
          </p:nvPr>
        </p:nvSpPr>
        <p:spPr>
          <a:xfrm>
            <a:off x="5278582" y="1363287"/>
            <a:ext cx="6076806" cy="4497763"/>
          </a:xfrm>
        </p:spPr>
        <p:txBody>
          <a:bodyPr/>
          <a:lstStyle>
            <a:lvl1pPr>
              <a:defRPr sz="2200"/>
            </a:lvl1pPr>
            <a:lvl2pPr>
              <a:defRPr sz="2000"/>
            </a:lvl2pPr>
            <a:lvl3pPr>
              <a:defRPr sz="2000"/>
            </a:lvl3pPr>
            <a:lvl4pPr>
              <a:defRPr sz="1800"/>
            </a:lvl4pPr>
            <a:lvl5pPr>
              <a:defRPr sz="1800"/>
            </a:lvl5pPr>
            <a:lvl6pPr>
              <a:defRPr sz="2000"/>
            </a:lvl6pPr>
            <a:lvl7pPr>
              <a:defRPr sz="2000"/>
            </a:lvl7pPr>
            <a:lvl8pPr>
              <a:defRPr sz="2000"/>
            </a:lvl8pPr>
            <a:lvl9pPr>
              <a:defRPr sz="20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extplatzhalter 3">
            <a:extLst>
              <a:ext uri="{FF2B5EF4-FFF2-40B4-BE49-F238E27FC236}">
                <a16:creationId xmlns:a16="http://schemas.microsoft.com/office/drawing/2014/main" id="{CD1CBD4F-D318-8B4B-9D29-BB88197FC9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7" name="Foliennummernplatzhalter 5">
            <a:extLst>
              <a:ext uri="{FF2B5EF4-FFF2-40B4-BE49-F238E27FC236}">
                <a16:creationId xmlns:a16="http://schemas.microsoft.com/office/drawing/2014/main" id="{84C852D0-7144-425B-8A50-0B6089BFCDEC}"/>
              </a:ext>
            </a:extLst>
          </p:cNvPr>
          <p:cNvSpPr>
            <a:spLocks noGrp="1"/>
          </p:cNvSpPr>
          <p:nvPr>
            <p:ph type="sldNum" sz="quarter" idx="12"/>
          </p:nvPr>
        </p:nvSpPr>
        <p:spPr>
          <a:xfrm>
            <a:off x="588528" y="6333798"/>
            <a:ext cx="2743200" cy="365125"/>
          </a:xfrm>
        </p:spPr>
        <p:txBody>
          <a:bodyPr/>
          <a:lstStyle>
            <a:lvl1pPr algn="l">
              <a:defRPr b="0"/>
            </a:lvl1pPr>
          </a:lstStyle>
          <a:p>
            <a:fld id="{F923AC77-8158-4A8F-9D31-7B15E0E4DE1A}" type="slidenum">
              <a:rPr lang="de-DE" smtClean="0"/>
              <a:pPr/>
              <a:t>‹Nr.›</a:t>
            </a:fld>
            <a:endParaRPr lang="de-DE" dirty="0"/>
          </a:p>
        </p:txBody>
      </p:sp>
      <p:pic>
        <p:nvPicPr>
          <p:cNvPr id="8" name="Grafik 7" descr="Ein Bild, das Zeichnung, Uhr enthält.&#10;&#10;Automatisch generierte Beschreibung">
            <a:extLst>
              <a:ext uri="{FF2B5EF4-FFF2-40B4-BE49-F238E27FC236}">
                <a16:creationId xmlns:a16="http://schemas.microsoft.com/office/drawing/2014/main" id="{86E52C77-A7E8-460A-8EF6-42B0D7A9B9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29098" y="6257729"/>
            <a:ext cx="2169834" cy="478800"/>
          </a:xfrm>
          <a:prstGeom prst="rect">
            <a:avLst/>
          </a:prstGeom>
          <a:solidFill>
            <a:schemeClr val="bg1"/>
          </a:solidFill>
        </p:spPr>
      </p:pic>
    </p:spTree>
    <p:extLst>
      <p:ext uri="{BB962C8B-B14F-4D97-AF65-F5344CB8AC3E}">
        <p14:creationId xmlns:p14="http://schemas.microsoft.com/office/powerpoint/2010/main" val="522042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2E2240-8817-C646-80DE-DE8BD619B681}"/>
              </a:ext>
            </a:extLst>
          </p:cNvPr>
          <p:cNvSpPr>
            <a:spLocks noGrp="1"/>
          </p:cNvSpPr>
          <p:nvPr>
            <p:ph type="title"/>
          </p:nvPr>
        </p:nvSpPr>
        <p:spPr>
          <a:xfrm>
            <a:off x="839788" y="457200"/>
            <a:ext cx="3932237" cy="1600200"/>
          </a:xfrm>
          <a:prstGeom prst="rect">
            <a:avLst/>
          </a:prstGeom>
        </p:spPr>
        <p:txBody>
          <a:bodyPr anchor="b">
            <a:normAutofit/>
          </a:bodyPr>
          <a:lstStyle>
            <a:lvl1pPr>
              <a:defRPr sz="3000"/>
            </a:lvl1pPr>
          </a:lstStyle>
          <a:p>
            <a:r>
              <a:rPr lang="de-DE" dirty="0"/>
              <a:t>Mastertitelformat bearbeiten</a:t>
            </a:r>
          </a:p>
        </p:txBody>
      </p:sp>
      <p:sp>
        <p:nvSpPr>
          <p:cNvPr id="3" name="Bildplatzhalter 2">
            <a:extLst>
              <a:ext uri="{FF2B5EF4-FFF2-40B4-BE49-F238E27FC236}">
                <a16:creationId xmlns:a16="http://schemas.microsoft.com/office/drawing/2014/main" id="{AF7EE7F5-5F6D-2148-B65F-F4A8595B31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669DDE68-2861-D944-8167-24146BA1FBAE}"/>
              </a:ext>
            </a:extLst>
          </p:cNvPr>
          <p:cNvSpPr>
            <a:spLocks noGrp="1"/>
          </p:cNvSpPr>
          <p:nvPr>
            <p:ph type="body" sz="half" idx="2"/>
          </p:nvPr>
        </p:nvSpPr>
        <p:spPr>
          <a:xfrm>
            <a:off x="839788" y="2057400"/>
            <a:ext cx="3932237"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Mastertextformat bearbeiten</a:t>
            </a:r>
          </a:p>
        </p:txBody>
      </p:sp>
      <p:sp>
        <p:nvSpPr>
          <p:cNvPr id="7" name="Foliennummernplatzhalter 5">
            <a:extLst>
              <a:ext uri="{FF2B5EF4-FFF2-40B4-BE49-F238E27FC236}">
                <a16:creationId xmlns:a16="http://schemas.microsoft.com/office/drawing/2014/main" id="{E4E0ED7A-E29B-4AF9-BE4E-2938242D1499}"/>
              </a:ext>
            </a:extLst>
          </p:cNvPr>
          <p:cNvSpPr>
            <a:spLocks noGrp="1"/>
          </p:cNvSpPr>
          <p:nvPr>
            <p:ph type="sldNum" sz="quarter" idx="12"/>
          </p:nvPr>
        </p:nvSpPr>
        <p:spPr>
          <a:xfrm>
            <a:off x="588528" y="6333798"/>
            <a:ext cx="2743200" cy="365125"/>
          </a:xfrm>
        </p:spPr>
        <p:txBody>
          <a:bodyPr/>
          <a:lstStyle>
            <a:lvl1pPr algn="l">
              <a:defRPr b="0"/>
            </a:lvl1pPr>
          </a:lstStyle>
          <a:p>
            <a:fld id="{F923AC77-8158-4A8F-9D31-7B15E0E4DE1A}" type="slidenum">
              <a:rPr lang="de-DE" smtClean="0"/>
              <a:pPr/>
              <a:t>‹Nr.›</a:t>
            </a:fld>
            <a:endParaRPr lang="de-DE" dirty="0"/>
          </a:p>
        </p:txBody>
      </p:sp>
      <p:pic>
        <p:nvPicPr>
          <p:cNvPr id="8" name="Grafik 7" descr="Ein Bild, das Zeichnung, Uhr enthält.&#10;&#10;Automatisch generierte Beschreibung">
            <a:extLst>
              <a:ext uri="{FF2B5EF4-FFF2-40B4-BE49-F238E27FC236}">
                <a16:creationId xmlns:a16="http://schemas.microsoft.com/office/drawing/2014/main" id="{0CC86E1E-CC16-46E2-B4CF-0030919D72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29098" y="6257729"/>
            <a:ext cx="2169834" cy="478800"/>
          </a:xfrm>
          <a:prstGeom prst="rect">
            <a:avLst/>
          </a:prstGeom>
          <a:solidFill>
            <a:schemeClr val="bg1"/>
          </a:solidFill>
        </p:spPr>
      </p:pic>
    </p:spTree>
    <p:extLst>
      <p:ext uri="{BB962C8B-B14F-4D97-AF65-F5344CB8AC3E}">
        <p14:creationId xmlns:p14="http://schemas.microsoft.com/office/powerpoint/2010/main" val="690799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88C9CAB6-D705-42DB-9367-EF1F8AAB3762}"/>
              </a:ext>
            </a:extLst>
          </p:cNvPr>
          <p:cNvSpPr/>
          <p:nvPr userDrawn="1"/>
        </p:nvSpPr>
        <p:spPr>
          <a:xfrm rot="16200000">
            <a:off x="8163351" y="3331698"/>
            <a:ext cx="6858001" cy="194602"/>
          </a:xfrm>
          <a:prstGeom prst="rect">
            <a:avLst/>
          </a:prstGeom>
          <a:solidFill>
            <a:srgbClr val="3C4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a:extLst>
              <a:ext uri="{FF2B5EF4-FFF2-40B4-BE49-F238E27FC236}">
                <a16:creationId xmlns:a16="http://schemas.microsoft.com/office/drawing/2014/main" id="{D4141A20-93C7-DF44-B4CF-F1002D5C07FF}"/>
              </a:ext>
            </a:extLst>
          </p:cNvPr>
          <p:cNvSpPr/>
          <p:nvPr userDrawn="1"/>
        </p:nvSpPr>
        <p:spPr>
          <a:xfrm rot="16200000">
            <a:off x="8414525" y="3275128"/>
            <a:ext cx="6858001" cy="307745"/>
          </a:xfrm>
          <a:prstGeom prst="rect">
            <a:avLst/>
          </a:prstGeom>
          <a:solidFill>
            <a:srgbClr val="EC3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platzhalter 1">
            <a:extLst>
              <a:ext uri="{FF2B5EF4-FFF2-40B4-BE49-F238E27FC236}">
                <a16:creationId xmlns:a16="http://schemas.microsoft.com/office/drawing/2014/main" id="{DFF63622-AC74-9B41-8C23-24217BCD87F3}"/>
              </a:ext>
            </a:extLst>
          </p:cNvPr>
          <p:cNvSpPr>
            <a:spLocks noGrp="1"/>
          </p:cNvSpPr>
          <p:nvPr>
            <p:ph type="title"/>
          </p:nvPr>
        </p:nvSpPr>
        <p:spPr>
          <a:xfrm>
            <a:off x="532015" y="1266761"/>
            <a:ext cx="10876893" cy="501492"/>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a:extLst>
              <a:ext uri="{FF2B5EF4-FFF2-40B4-BE49-F238E27FC236}">
                <a16:creationId xmlns:a16="http://schemas.microsoft.com/office/drawing/2014/main" id="{9E8BAD69-92A8-314A-AFE3-5B2317ABE7D2}"/>
              </a:ext>
            </a:extLst>
          </p:cNvPr>
          <p:cNvSpPr>
            <a:spLocks noGrp="1"/>
          </p:cNvSpPr>
          <p:nvPr>
            <p:ph type="body" idx="1"/>
          </p:nvPr>
        </p:nvSpPr>
        <p:spPr>
          <a:xfrm>
            <a:off x="532015" y="1895302"/>
            <a:ext cx="10876893" cy="4106875"/>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a:extLst>
              <a:ext uri="{FF2B5EF4-FFF2-40B4-BE49-F238E27FC236}">
                <a16:creationId xmlns:a16="http://schemas.microsoft.com/office/drawing/2014/main" id="{3B539790-6403-A044-9F8F-20FDC7C13487}"/>
              </a:ext>
            </a:extLst>
          </p:cNvPr>
          <p:cNvSpPr>
            <a:spLocks noGrp="1"/>
          </p:cNvSpPr>
          <p:nvPr>
            <p:ph type="sldNum" sz="quarter" idx="4"/>
          </p:nvPr>
        </p:nvSpPr>
        <p:spPr>
          <a:xfrm>
            <a:off x="8665708" y="6129226"/>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F923AC77-8158-4A8F-9D31-7B15E0E4DE1A}" type="slidenum">
              <a:rPr lang="de-DE" smtClean="0"/>
              <a:pPr/>
              <a:t>‹Nr.›</a:t>
            </a:fld>
            <a:endParaRPr lang="de-DE" dirty="0"/>
          </a:p>
        </p:txBody>
      </p:sp>
      <p:sp>
        <p:nvSpPr>
          <p:cNvPr id="7" name="Rechteck 6">
            <a:extLst>
              <a:ext uri="{FF2B5EF4-FFF2-40B4-BE49-F238E27FC236}">
                <a16:creationId xmlns:a16="http://schemas.microsoft.com/office/drawing/2014/main" id="{2D3FAEF0-7173-46BA-AE3B-14996B6D263F}"/>
              </a:ext>
            </a:extLst>
          </p:cNvPr>
          <p:cNvSpPr/>
          <p:nvPr userDrawn="1"/>
        </p:nvSpPr>
        <p:spPr>
          <a:xfrm>
            <a:off x="11997398" y="0"/>
            <a:ext cx="194602" cy="600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909854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lnSpc>
          <a:spcPct val="90000"/>
        </a:lnSpc>
        <a:spcBef>
          <a:spcPct val="0"/>
        </a:spcBef>
        <a:buNone/>
        <a:defRPr sz="30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8.sv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1.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23.sv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6.sv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4000">
              <a:srgbClr val="D10505">
                <a:alpha val="7000"/>
              </a:srgbClr>
            </a:gs>
            <a:gs pos="0">
              <a:srgbClr val="FF0000">
                <a:alpha val="0"/>
              </a:srgbClr>
            </a:gs>
            <a:gs pos="0">
              <a:srgbClr val="D10505">
                <a:alpha val="0"/>
              </a:srgbClr>
            </a:gs>
            <a:gs pos="4000">
              <a:srgbClr val="D10505">
                <a:alpha val="0"/>
              </a:srgbClr>
            </a:gs>
          </a:gsLst>
          <a:path path="rect">
            <a:fillToRect l="100000" b="100000"/>
          </a:path>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2282FB-234A-4D26-B0A0-D97A6DF60FD4}"/>
              </a:ext>
            </a:extLst>
          </p:cNvPr>
          <p:cNvSpPr>
            <a:spLocks noGrp="1"/>
          </p:cNvSpPr>
          <p:nvPr>
            <p:ph type="ctrTitle"/>
          </p:nvPr>
        </p:nvSpPr>
        <p:spPr>
          <a:xfrm>
            <a:off x="342975" y="2121762"/>
            <a:ext cx="10800000" cy="1114087"/>
          </a:xfrm>
        </p:spPr>
        <p:txBody>
          <a:bodyPr>
            <a:normAutofit fontScale="90000"/>
          </a:bodyPr>
          <a:lstStyle/>
          <a:p>
            <a:r>
              <a:rPr lang="de-DE" sz="3600" dirty="0"/>
              <a:t>Modul</a:t>
            </a:r>
            <a:br>
              <a:rPr lang="de-DE" sz="3600" dirty="0"/>
            </a:br>
            <a:br>
              <a:rPr lang="de-DE" sz="3600" dirty="0"/>
            </a:br>
            <a:r>
              <a:rPr lang="de-DE" sz="3600" dirty="0"/>
              <a:t>Führung</a:t>
            </a:r>
          </a:p>
        </p:txBody>
      </p:sp>
      <p:sp>
        <p:nvSpPr>
          <p:cNvPr id="5" name="Untertitel 4">
            <a:extLst>
              <a:ext uri="{FF2B5EF4-FFF2-40B4-BE49-F238E27FC236}">
                <a16:creationId xmlns:a16="http://schemas.microsoft.com/office/drawing/2014/main" id="{74C7A225-F649-4BA4-A700-236394C6F997}"/>
              </a:ext>
            </a:extLst>
          </p:cNvPr>
          <p:cNvSpPr>
            <a:spLocks noGrp="1"/>
          </p:cNvSpPr>
          <p:nvPr>
            <p:ph type="subTitle" idx="1"/>
          </p:nvPr>
        </p:nvSpPr>
        <p:spPr/>
        <p:txBody>
          <a:bodyPr/>
          <a:lstStyle/>
          <a:p>
            <a:endParaRPr lang="de-DE"/>
          </a:p>
        </p:txBody>
      </p:sp>
    </p:spTree>
    <p:extLst>
      <p:ext uri="{BB962C8B-B14F-4D97-AF65-F5344CB8AC3E}">
        <p14:creationId xmlns:p14="http://schemas.microsoft.com/office/powerpoint/2010/main" val="26986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88329192-233A-4E78-9DAE-1911EBE988C7}"/>
              </a:ext>
            </a:extLst>
          </p:cNvPr>
          <p:cNvSpPr>
            <a:spLocks noGrp="1"/>
          </p:cNvSpPr>
          <p:nvPr>
            <p:ph type="sldNum" sz="quarter" idx="12"/>
          </p:nvPr>
        </p:nvSpPr>
        <p:spPr/>
        <p:txBody>
          <a:bodyPr/>
          <a:lstStyle/>
          <a:p>
            <a:fld id="{F923AC77-8158-4A8F-9D31-7B15E0E4DE1A}" type="slidenum">
              <a:rPr lang="de-DE" smtClean="0"/>
              <a:pPr/>
              <a:t>10</a:t>
            </a:fld>
            <a:endParaRPr lang="de-DE" dirty="0"/>
          </a:p>
        </p:txBody>
      </p:sp>
      <p:sp>
        <p:nvSpPr>
          <p:cNvPr id="3" name="Inhaltsplatzhalter 2">
            <a:extLst>
              <a:ext uri="{FF2B5EF4-FFF2-40B4-BE49-F238E27FC236}">
                <a16:creationId xmlns:a16="http://schemas.microsoft.com/office/drawing/2014/main" id="{D112916A-AF9B-476F-9D41-05E2321D8C24}"/>
              </a:ext>
            </a:extLst>
          </p:cNvPr>
          <p:cNvSpPr>
            <a:spLocks noGrp="1"/>
          </p:cNvSpPr>
          <p:nvPr>
            <p:ph idx="1"/>
          </p:nvPr>
        </p:nvSpPr>
        <p:spPr>
          <a:xfrm>
            <a:off x="588528" y="1659601"/>
            <a:ext cx="10763865" cy="4111280"/>
          </a:xfrm>
        </p:spPr>
        <p:txBody>
          <a:bodyPr/>
          <a:lstStyle/>
          <a:p>
            <a:r>
              <a:rPr lang="de-DE" dirty="0"/>
              <a:t>Bitte notieren Sie in Ihrem Merkheft, welche 3 Punkte Sie in diesem Modul besonders wichtig fanden und warum.</a:t>
            </a:r>
          </a:p>
          <a:p>
            <a:r>
              <a:rPr lang="de-DE"/>
              <a:t>Was möchten Sie in Ihrer nächsten Einsatzübung umsetzen?</a:t>
            </a:r>
            <a:endParaRPr lang="de-DE" dirty="0"/>
          </a:p>
        </p:txBody>
      </p:sp>
      <p:sp>
        <p:nvSpPr>
          <p:cNvPr id="4" name="Untertitel 3">
            <a:extLst>
              <a:ext uri="{FF2B5EF4-FFF2-40B4-BE49-F238E27FC236}">
                <a16:creationId xmlns:a16="http://schemas.microsoft.com/office/drawing/2014/main" id="{0BD9FE69-4AB6-4482-88A9-5DB058692EDE}"/>
              </a:ext>
            </a:extLst>
          </p:cNvPr>
          <p:cNvSpPr>
            <a:spLocks noGrp="1"/>
          </p:cNvSpPr>
          <p:nvPr>
            <p:ph type="subTitle" idx="13"/>
          </p:nvPr>
        </p:nvSpPr>
        <p:spPr>
          <a:xfrm>
            <a:off x="334800" y="972000"/>
            <a:ext cx="10763864" cy="477149"/>
          </a:xfrm>
        </p:spPr>
        <p:txBody>
          <a:bodyPr vert="horz" lIns="91440" tIns="45720" rIns="91440" bIns="45720" rtlCol="0">
            <a:normAutofit lnSpcReduction="10000"/>
          </a:bodyPr>
          <a:lstStyle/>
          <a:p>
            <a:r>
              <a:rPr lang="de-DE" dirty="0"/>
              <a:t>Abschluss</a:t>
            </a:r>
          </a:p>
        </p:txBody>
      </p:sp>
      <p:pic>
        <p:nvPicPr>
          <p:cNvPr id="6" name="Grafik 5" descr="Unterschrift mit einfarbiger Füllung">
            <a:extLst>
              <a:ext uri="{FF2B5EF4-FFF2-40B4-BE49-F238E27FC236}">
                <a16:creationId xmlns:a16="http://schemas.microsoft.com/office/drawing/2014/main" id="{07455025-C53B-41E7-9026-9EE3B8C9C24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50000" y="93600"/>
            <a:ext cx="914400" cy="914400"/>
          </a:xfrm>
          <a:prstGeom prst="rect">
            <a:avLst/>
          </a:prstGeom>
        </p:spPr>
      </p:pic>
    </p:spTree>
    <p:extLst>
      <p:ext uri="{BB962C8B-B14F-4D97-AF65-F5344CB8AC3E}">
        <p14:creationId xmlns:p14="http://schemas.microsoft.com/office/powerpoint/2010/main" val="2544809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4FF03373-6800-4B01-8F85-1B995A426CD1}"/>
              </a:ext>
            </a:extLst>
          </p:cNvPr>
          <p:cNvSpPr>
            <a:spLocks noGrp="1"/>
          </p:cNvSpPr>
          <p:nvPr>
            <p:ph type="sldNum" sz="quarter" idx="12"/>
          </p:nvPr>
        </p:nvSpPr>
        <p:spPr/>
        <p:txBody>
          <a:bodyPr/>
          <a:lstStyle/>
          <a:p>
            <a:fld id="{F923AC77-8158-4A8F-9D31-7B15E0E4DE1A}" type="slidenum">
              <a:rPr lang="de-DE" smtClean="0"/>
              <a:pPr/>
              <a:t>2</a:t>
            </a:fld>
            <a:endParaRPr lang="de-DE" dirty="0"/>
          </a:p>
        </p:txBody>
      </p:sp>
      <p:sp>
        <p:nvSpPr>
          <p:cNvPr id="3" name="Inhaltsplatzhalter 2">
            <a:extLst>
              <a:ext uri="{FF2B5EF4-FFF2-40B4-BE49-F238E27FC236}">
                <a16:creationId xmlns:a16="http://schemas.microsoft.com/office/drawing/2014/main" id="{E8793CF3-73AC-4172-B0FA-8C956EC1D2E8}"/>
              </a:ext>
            </a:extLst>
          </p:cNvPr>
          <p:cNvSpPr>
            <a:spLocks noGrp="1"/>
          </p:cNvSpPr>
          <p:nvPr>
            <p:ph idx="1"/>
          </p:nvPr>
        </p:nvSpPr>
        <p:spPr/>
        <p:txBody>
          <a:bodyPr>
            <a:normAutofit/>
          </a:bodyPr>
          <a:lstStyle/>
          <a:p>
            <a:pPr marL="0" indent="0">
              <a:buNone/>
            </a:pPr>
            <a:endParaRPr lang="de-DE" dirty="0"/>
          </a:p>
          <a:p>
            <a:pPr marL="0" indent="0">
              <a:buNone/>
            </a:pPr>
            <a:r>
              <a:rPr lang="de-DE" dirty="0"/>
              <a:t>„Kommunikation und Entscheidungen innerhalb der </a:t>
            </a:r>
            <a:r>
              <a:rPr lang="de-DE" b="1" dirty="0"/>
              <a:t>Führungskraft</a:t>
            </a:r>
            <a:r>
              <a:rPr lang="de-DE" dirty="0"/>
              <a:t> war </a:t>
            </a:r>
            <a:r>
              <a:rPr lang="de-DE" b="1" dirty="0"/>
              <a:t>unkoordiniert</a:t>
            </a:r>
            <a:r>
              <a:rPr lang="de-DE" dirty="0"/>
              <a:t> - waren teilweise </a:t>
            </a:r>
            <a:r>
              <a:rPr lang="de-DE" b="1" dirty="0"/>
              <a:t>überfordert</a:t>
            </a:r>
            <a:r>
              <a:rPr lang="de-DE" dirty="0"/>
              <a:t> und deswegen schlechte Entscheidungen“</a:t>
            </a:r>
          </a:p>
          <a:p>
            <a:pPr marL="0" indent="0">
              <a:buNone/>
            </a:pPr>
            <a:endParaRPr lang="de-DE" dirty="0"/>
          </a:p>
          <a:p>
            <a:pPr marL="0" indent="0">
              <a:buNone/>
            </a:pPr>
            <a:r>
              <a:rPr lang="de-DE" dirty="0"/>
              <a:t>„Gruppenführer wirkte auf mich </a:t>
            </a:r>
            <a:r>
              <a:rPr lang="de-DE" b="1" dirty="0"/>
              <a:t>gestresst</a:t>
            </a:r>
            <a:r>
              <a:rPr lang="de-DE" dirty="0"/>
              <a:t>“</a:t>
            </a:r>
          </a:p>
          <a:p>
            <a:pPr marL="0" indent="0">
              <a:buNone/>
            </a:pPr>
            <a:endParaRPr lang="de-DE" dirty="0"/>
          </a:p>
          <a:p>
            <a:pPr marL="0" indent="0">
              <a:buNone/>
            </a:pPr>
            <a:r>
              <a:rPr lang="de-DE" dirty="0"/>
              <a:t>„</a:t>
            </a:r>
            <a:r>
              <a:rPr lang="de-DE" b="1" dirty="0"/>
              <a:t>Unsicherheit</a:t>
            </a:r>
            <a:r>
              <a:rPr lang="de-DE" dirty="0"/>
              <a:t>, ob meine Führungskraft weiß, was sie tut“</a:t>
            </a:r>
          </a:p>
          <a:p>
            <a:pPr marL="0" indent="0">
              <a:buNone/>
            </a:pPr>
            <a:endParaRPr lang="de-DE" dirty="0"/>
          </a:p>
          <a:p>
            <a:pPr marL="0" indent="0">
              <a:buNone/>
            </a:pPr>
            <a:r>
              <a:rPr lang="de-DE" dirty="0"/>
              <a:t>"Leider werden bei vielen Einsätzen die Einsatzkräfte aus verschiedenen Einheiten wahllos durchmischt. Ebenso häufig dirigieren Führungskräfte </a:t>
            </a:r>
            <a:r>
              <a:rPr lang="de-DE" b="1" dirty="0"/>
              <a:t>über mehrere Führungsebenen</a:t>
            </a:r>
            <a:r>
              <a:rPr lang="de-DE" dirty="0"/>
              <a:t> hinweg direkt in ihnen nicht unmittelbar unterstellte Einheiten hinein."</a:t>
            </a:r>
          </a:p>
          <a:p>
            <a:pPr marL="0" indent="0">
              <a:buNone/>
            </a:pPr>
            <a:endParaRPr lang="de-DE" dirty="0"/>
          </a:p>
        </p:txBody>
      </p:sp>
      <p:sp>
        <p:nvSpPr>
          <p:cNvPr id="4" name="Untertitel 3">
            <a:extLst>
              <a:ext uri="{FF2B5EF4-FFF2-40B4-BE49-F238E27FC236}">
                <a16:creationId xmlns:a16="http://schemas.microsoft.com/office/drawing/2014/main" id="{4FB8DAF6-6A69-4F4B-94AD-D17D75F99C3C}"/>
              </a:ext>
            </a:extLst>
          </p:cNvPr>
          <p:cNvSpPr>
            <a:spLocks noGrp="1"/>
          </p:cNvSpPr>
          <p:nvPr>
            <p:ph type="subTitle" idx="13"/>
          </p:nvPr>
        </p:nvSpPr>
        <p:spPr/>
        <p:txBody>
          <a:bodyPr>
            <a:normAutofit lnSpcReduction="10000"/>
          </a:bodyPr>
          <a:lstStyle/>
          <a:p>
            <a:r>
              <a:rPr lang="de-DE" dirty="0"/>
              <a:t>Was stresst erfahrene Einsatzkräfte?</a:t>
            </a:r>
          </a:p>
        </p:txBody>
      </p:sp>
      <p:pic>
        <p:nvPicPr>
          <p:cNvPr id="6" name="Grafik 5" descr="Hochspannung mit einfarbiger Füllung">
            <a:extLst>
              <a:ext uri="{FF2B5EF4-FFF2-40B4-BE49-F238E27FC236}">
                <a16:creationId xmlns:a16="http://schemas.microsoft.com/office/drawing/2014/main" id="{C00A4F68-1A72-46DA-81A4-6A34234575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50243" y="73009"/>
            <a:ext cx="914400" cy="914400"/>
          </a:xfrm>
          <a:prstGeom prst="rect">
            <a:avLst/>
          </a:prstGeom>
        </p:spPr>
      </p:pic>
    </p:spTree>
    <p:extLst>
      <p:ext uri="{BB962C8B-B14F-4D97-AF65-F5344CB8AC3E}">
        <p14:creationId xmlns:p14="http://schemas.microsoft.com/office/powerpoint/2010/main" val="3424454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A49AF6-7D1D-4CBF-86C8-C1EEAE419948}"/>
              </a:ext>
            </a:extLst>
          </p:cNvPr>
          <p:cNvSpPr>
            <a:spLocks noGrp="1"/>
          </p:cNvSpPr>
          <p:nvPr>
            <p:ph type="title"/>
          </p:nvPr>
        </p:nvSpPr>
        <p:spPr>
          <a:xfrm>
            <a:off x="336330" y="972000"/>
            <a:ext cx="10800000" cy="478800"/>
          </a:xfrm>
        </p:spPr>
        <p:txBody>
          <a:bodyPr>
            <a:noAutofit/>
          </a:bodyPr>
          <a:lstStyle/>
          <a:p>
            <a:r>
              <a:rPr lang="de-DE" dirty="0"/>
              <a:t>Ausblick in das Modul</a:t>
            </a:r>
          </a:p>
        </p:txBody>
      </p:sp>
      <p:sp>
        <p:nvSpPr>
          <p:cNvPr id="5" name="Foliennummernplatzhalter 4">
            <a:extLst>
              <a:ext uri="{FF2B5EF4-FFF2-40B4-BE49-F238E27FC236}">
                <a16:creationId xmlns:a16="http://schemas.microsoft.com/office/drawing/2014/main" id="{6021D9A4-B598-4E71-A8AE-C1DEBF012CCE}"/>
              </a:ext>
            </a:extLst>
          </p:cNvPr>
          <p:cNvSpPr>
            <a:spLocks noGrp="1"/>
          </p:cNvSpPr>
          <p:nvPr>
            <p:ph type="sldNum" sz="quarter" idx="12"/>
          </p:nvPr>
        </p:nvSpPr>
        <p:spPr/>
        <p:txBody>
          <a:bodyPr/>
          <a:lstStyle/>
          <a:p>
            <a:fld id="{F923AC77-8158-4A8F-9D31-7B15E0E4DE1A}" type="slidenum">
              <a:rPr lang="de-DE" smtClean="0"/>
              <a:pPr/>
              <a:t>3</a:t>
            </a:fld>
            <a:endParaRPr lang="de-DE" dirty="0"/>
          </a:p>
        </p:txBody>
      </p:sp>
      <p:sp>
        <p:nvSpPr>
          <p:cNvPr id="6" name="Inhaltsplatzhalter 2">
            <a:extLst>
              <a:ext uri="{FF2B5EF4-FFF2-40B4-BE49-F238E27FC236}">
                <a16:creationId xmlns:a16="http://schemas.microsoft.com/office/drawing/2014/main" id="{F53C5705-BF5D-4B05-B4FB-8BFFA346A8FC}"/>
              </a:ext>
            </a:extLst>
          </p:cNvPr>
          <p:cNvSpPr txBox="1">
            <a:spLocks/>
          </p:cNvSpPr>
          <p:nvPr/>
        </p:nvSpPr>
        <p:spPr>
          <a:xfrm>
            <a:off x="590400" y="1659600"/>
            <a:ext cx="10763865" cy="30878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de-DE" dirty="0"/>
              <a:t>Was erwartet Sie heute?</a:t>
            </a:r>
          </a:p>
          <a:p>
            <a:pPr marL="0" indent="0">
              <a:buNone/>
            </a:pPr>
            <a:endParaRPr lang="de-DE" dirty="0"/>
          </a:p>
          <a:p>
            <a:r>
              <a:rPr lang="de-DE" dirty="0"/>
              <a:t>Lernziele</a:t>
            </a:r>
          </a:p>
          <a:p>
            <a:r>
              <a:rPr lang="de-DE" dirty="0"/>
              <a:t>Gruppenarbeit</a:t>
            </a:r>
          </a:p>
          <a:p>
            <a:r>
              <a:rPr lang="de-DE" dirty="0"/>
              <a:t>Video</a:t>
            </a:r>
          </a:p>
          <a:p>
            <a:r>
              <a:rPr lang="de-DE" dirty="0"/>
              <a:t>Fallbeispiele</a:t>
            </a:r>
          </a:p>
        </p:txBody>
      </p:sp>
      <p:pic>
        <p:nvPicPr>
          <p:cNvPr id="8" name="Grafik 7">
            <a:extLst>
              <a:ext uri="{FF2B5EF4-FFF2-40B4-BE49-F238E27FC236}">
                <a16:creationId xmlns:a16="http://schemas.microsoft.com/office/drawing/2014/main" id="{BAFC5B16-596B-46BE-BF48-13E3E3AD22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7548" y="262800"/>
            <a:ext cx="759304" cy="576000"/>
          </a:xfrm>
          <a:prstGeom prst="rect">
            <a:avLst/>
          </a:prstGeom>
        </p:spPr>
      </p:pic>
    </p:spTree>
    <p:extLst>
      <p:ext uri="{BB962C8B-B14F-4D97-AF65-F5344CB8AC3E}">
        <p14:creationId xmlns:p14="http://schemas.microsoft.com/office/powerpoint/2010/main" val="1105119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8F505382-2CE3-4E64-B148-CC99F2354D05}"/>
              </a:ext>
            </a:extLst>
          </p:cNvPr>
          <p:cNvSpPr>
            <a:spLocks noGrp="1"/>
          </p:cNvSpPr>
          <p:nvPr>
            <p:ph type="sldNum" sz="quarter" idx="12"/>
          </p:nvPr>
        </p:nvSpPr>
        <p:spPr/>
        <p:txBody>
          <a:bodyPr/>
          <a:lstStyle/>
          <a:p>
            <a:fld id="{F923AC77-8158-4A8F-9D31-7B15E0E4DE1A}" type="slidenum">
              <a:rPr lang="de-DE" smtClean="0"/>
              <a:pPr/>
              <a:t>4</a:t>
            </a:fld>
            <a:endParaRPr lang="de-DE" dirty="0"/>
          </a:p>
        </p:txBody>
      </p:sp>
      <p:sp>
        <p:nvSpPr>
          <p:cNvPr id="4" name="Untertitel 3">
            <a:extLst>
              <a:ext uri="{FF2B5EF4-FFF2-40B4-BE49-F238E27FC236}">
                <a16:creationId xmlns:a16="http://schemas.microsoft.com/office/drawing/2014/main" id="{637121E5-487B-4AF6-BD87-DFCC461C6968}"/>
              </a:ext>
            </a:extLst>
          </p:cNvPr>
          <p:cNvSpPr>
            <a:spLocks noGrp="1"/>
          </p:cNvSpPr>
          <p:nvPr>
            <p:ph type="subTitle" idx="13"/>
          </p:nvPr>
        </p:nvSpPr>
        <p:spPr/>
        <p:txBody>
          <a:bodyPr>
            <a:normAutofit lnSpcReduction="10000"/>
          </a:bodyPr>
          <a:lstStyle/>
          <a:p>
            <a:r>
              <a:rPr lang="de-DE" dirty="0"/>
              <a:t>Erinnern Sie sich noch?</a:t>
            </a:r>
          </a:p>
        </p:txBody>
      </p:sp>
      <p:sp>
        <p:nvSpPr>
          <p:cNvPr id="9" name="Rechteck 8">
            <a:extLst>
              <a:ext uri="{FF2B5EF4-FFF2-40B4-BE49-F238E27FC236}">
                <a16:creationId xmlns:a16="http://schemas.microsoft.com/office/drawing/2014/main" id="{D21F1863-5B4F-45AE-A173-DB16E3359C2C}"/>
              </a:ext>
            </a:extLst>
          </p:cNvPr>
          <p:cNvSpPr/>
          <p:nvPr/>
        </p:nvSpPr>
        <p:spPr>
          <a:xfrm>
            <a:off x="1398000" y="2651993"/>
            <a:ext cx="4320000" cy="8775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de-DE"/>
          </a:p>
        </p:txBody>
      </p:sp>
      <p:grpSp>
        <p:nvGrpSpPr>
          <p:cNvPr id="6" name="Gruppieren 5">
            <a:extLst>
              <a:ext uri="{FF2B5EF4-FFF2-40B4-BE49-F238E27FC236}">
                <a16:creationId xmlns:a16="http://schemas.microsoft.com/office/drawing/2014/main" id="{E0633247-CEE4-4CA3-9A8D-F8CD69D2EFE6}"/>
              </a:ext>
            </a:extLst>
          </p:cNvPr>
          <p:cNvGrpSpPr/>
          <p:nvPr/>
        </p:nvGrpSpPr>
        <p:grpSpPr>
          <a:xfrm>
            <a:off x="3783808" y="3028124"/>
            <a:ext cx="4356000" cy="1603138"/>
            <a:chOff x="5759932" y="3163937"/>
            <a:chExt cx="4356000" cy="1603138"/>
          </a:xfrm>
        </p:grpSpPr>
        <p:sp>
          <p:nvSpPr>
            <p:cNvPr id="7" name="Rechteck 6">
              <a:extLst>
                <a:ext uri="{FF2B5EF4-FFF2-40B4-BE49-F238E27FC236}">
                  <a16:creationId xmlns:a16="http://schemas.microsoft.com/office/drawing/2014/main" id="{3F0EB238-B33C-486E-8A18-C450AF26494B}"/>
                </a:ext>
              </a:extLst>
            </p:cNvPr>
            <p:cNvSpPr/>
            <p:nvPr/>
          </p:nvSpPr>
          <p:spPr>
            <a:xfrm>
              <a:off x="5759932" y="3163937"/>
              <a:ext cx="4320000" cy="8775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de-DE"/>
            </a:p>
          </p:txBody>
        </p:sp>
        <p:sp>
          <p:nvSpPr>
            <p:cNvPr id="8" name="Textfeld 7">
              <a:extLst>
                <a:ext uri="{FF2B5EF4-FFF2-40B4-BE49-F238E27FC236}">
                  <a16:creationId xmlns:a16="http://schemas.microsoft.com/office/drawing/2014/main" id="{01A52C9B-0F87-4E24-93AE-CB4AC6D63C39}"/>
                </a:ext>
              </a:extLst>
            </p:cNvPr>
            <p:cNvSpPr txBox="1"/>
            <p:nvPr/>
          </p:nvSpPr>
          <p:spPr>
            <a:xfrm>
              <a:off x="5759932" y="3889575"/>
              <a:ext cx="4356000" cy="8775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defTabSz="889000">
                <a:spcBef>
                  <a:spcPct val="0"/>
                </a:spcBef>
                <a:spcAft>
                  <a:spcPct val="35000"/>
                </a:spcAft>
              </a:pPr>
              <a:r>
                <a:rPr lang="de-DE" sz="2000" b="1" dirty="0">
                  <a:latin typeface="Arial" panose="020B0604020202020204" pitchFamily="34" charset="0"/>
                  <a:cs typeface="Arial" panose="020B0604020202020204" pitchFamily="34" charset="0"/>
                </a:rPr>
                <a:t>Welche Situationen aus einem Einsatz/ einer Einsatzübung hängen mit </a:t>
              </a:r>
              <a:r>
                <a:rPr lang="de-DE" sz="2000" b="1" kern="1200" dirty="0">
                  <a:latin typeface="Arial" panose="020B0604020202020204" pitchFamily="34" charset="0"/>
                  <a:cs typeface="Arial" panose="020B0604020202020204" pitchFamily="34" charset="0"/>
                </a:rPr>
                <a:t>Führung</a:t>
              </a:r>
              <a:r>
                <a:rPr lang="de-DE" sz="2000" b="1" dirty="0">
                  <a:latin typeface="Arial" panose="020B0604020202020204" pitchFamily="34" charset="0"/>
                  <a:cs typeface="Arial" panose="020B0604020202020204" pitchFamily="34" charset="0"/>
                </a:rPr>
                <a:t> </a:t>
              </a:r>
              <a:r>
                <a:rPr lang="de-DE" sz="2000" b="1" kern="1200" dirty="0">
                  <a:latin typeface="Arial" panose="020B0604020202020204" pitchFamily="34" charset="0"/>
                  <a:cs typeface="Arial" panose="020B0604020202020204" pitchFamily="34" charset="0"/>
                </a:rPr>
                <a:t>zusammen?</a:t>
              </a:r>
              <a:endParaRPr lang="en-US" sz="2000" b="1" kern="1200" dirty="0">
                <a:latin typeface="Arial" panose="020B0604020202020204" pitchFamily="34" charset="0"/>
                <a:cs typeface="Arial" panose="020B0604020202020204" pitchFamily="34" charset="0"/>
              </a:endParaRPr>
            </a:p>
          </p:txBody>
        </p:sp>
      </p:grpSp>
      <p:pic>
        <p:nvPicPr>
          <p:cNvPr id="12" name="Grafik 11" descr="Feuerwehrmann mit einfarbiger Füllung">
            <a:extLst>
              <a:ext uri="{FF2B5EF4-FFF2-40B4-BE49-F238E27FC236}">
                <a16:creationId xmlns:a16="http://schemas.microsoft.com/office/drawing/2014/main" id="{FBF981FB-6FF4-4375-8BE0-88A28E0E6DE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79205" y="2035241"/>
            <a:ext cx="1529206" cy="1529206"/>
          </a:xfrm>
          <a:prstGeom prst="rect">
            <a:avLst/>
          </a:prstGeom>
        </p:spPr>
      </p:pic>
      <p:pic>
        <p:nvPicPr>
          <p:cNvPr id="15" name="Grafik 14" descr="Uhr mit einfarbiger Füllung">
            <a:extLst>
              <a:ext uri="{FF2B5EF4-FFF2-40B4-BE49-F238E27FC236}">
                <a16:creationId xmlns:a16="http://schemas.microsoft.com/office/drawing/2014/main" id="{4419B7D3-21D4-42CC-8AD8-70DA30A6B9E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50000" y="93600"/>
            <a:ext cx="914400" cy="914400"/>
          </a:xfrm>
          <a:prstGeom prst="rect">
            <a:avLst/>
          </a:prstGeom>
        </p:spPr>
      </p:pic>
    </p:spTree>
    <p:extLst>
      <p:ext uri="{BB962C8B-B14F-4D97-AF65-F5344CB8AC3E}">
        <p14:creationId xmlns:p14="http://schemas.microsoft.com/office/powerpoint/2010/main" val="2891427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03143CCF-6E6F-4CD4-BA99-D73766465457}"/>
              </a:ext>
            </a:extLst>
          </p:cNvPr>
          <p:cNvSpPr>
            <a:spLocks noGrp="1"/>
          </p:cNvSpPr>
          <p:nvPr>
            <p:ph type="sldNum" sz="quarter" idx="12"/>
          </p:nvPr>
        </p:nvSpPr>
        <p:spPr/>
        <p:txBody>
          <a:bodyPr/>
          <a:lstStyle/>
          <a:p>
            <a:fld id="{F923AC77-8158-4A8F-9D31-7B15E0E4DE1A}" type="slidenum">
              <a:rPr lang="de-DE" smtClean="0"/>
              <a:pPr/>
              <a:t>5</a:t>
            </a:fld>
            <a:endParaRPr lang="de-DE" dirty="0"/>
          </a:p>
        </p:txBody>
      </p:sp>
      <p:sp>
        <p:nvSpPr>
          <p:cNvPr id="3" name="Inhaltsplatzhalter 2">
            <a:extLst>
              <a:ext uri="{FF2B5EF4-FFF2-40B4-BE49-F238E27FC236}">
                <a16:creationId xmlns:a16="http://schemas.microsoft.com/office/drawing/2014/main" id="{23F272AD-BA0C-4C3C-BDAB-2BC2010A5DDC}"/>
              </a:ext>
            </a:extLst>
          </p:cNvPr>
          <p:cNvSpPr>
            <a:spLocks noGrp="1"/>
          </p:cNvSpPr>
          <p:nvPr>
            <p:ph idx="1"/>
          </p:nvPr>
        </p:nvSpPr>
        <p:spPr>
          <a:xfrm>
            <a:off x="588528" y="1659600"/>
            <a:ext cx="10763865" cy="4226400"/>
          </a:xfrm>
        </p:spPr>
        <p:txBody>
          <a:bodyPr>
            <a:normAutofit/>
          </a:bodyPr>
          <a:lstStyle/>
          <a:p>
            <a:pPr marL="0" indent="0">
              <a:buNone/>
            </a:pPr>
            <a:r>
              <a:rPr lang="de-DE" dirty="0"/>
              <a:t>Am Ende des Moduls…</a:t>
            </a:r>
          </a:p>
          <a:p>
            <a:pPr marL="0" indent="0">
              <a:buNone/>
            </a:pPr>
            <a:endParaRPr lang="de-DE" dirty="0"/>
          </a:p>
          <a:p>
            <a:pPr marL="0" indent="0">
              <a:buNone/>
            </a:pPr>
            <a:r>
              <a:rPr lang="de-DE" dirty="0"/>
              <a:t>…wissen Sie, dass es </a:t>
            </a:r>
            <a:r>
              <a:rPr lang="de-DE" b="1" dirty="0"/>
              <a:t>verschiedene Führungsebenen </a:t>
            </a:r>
            <a:r>
              <a:rPr lang="de-DE" dirty="0"/>
              <a:t>gibt von denen unterschiedliche Anweisungen kommen.</a:t>
            </a:r>
          </a:p>
          <a:p>
            <a:pPr marL="0" indent="0">
              <a:buNone/>
            </a:pPr>
            <a:endParaRPr lang="de-DE" dirty="0"/>
          </a:p>
          <a:p>
            <a:pPr marL="0" indent="0">
              <a:buNone/>
            </a:pPr>
            <a:r>
              <a:rPr lang="de-DE" dirty="0"/>
              <a:t>…können Sie mit verschiedenen </a:t>
            </a:r>
            <a:r>
              <a:rPr lang="de-DE" b="1" dirty="0"/>
              <a:t>Problematiken bei der Führung </a:t>
            </a:r>
            <a:r>
              <a:rPr lang="de-DE" dirty="0"/>
              <a:t>umgehen – sowohl in der Rolle der Führungskraft als auch in der Rolle des </a:t>
            </a:r>
            <a:r>
              <a:rPr lang="de-DE" dirty="0" err="1"/>
              <a:t>Truppmitglieds</a:t>
            </a:r>
            <a:r>
              <a:rPr lang="de-DE" dirty="0"/>
              <a:t>.</a:t>
            </a:r>
          </a:p>
        </p:txBody>
      </p:sp>
      <p:sp>
        <p:nvSpPr>
          <p:cNvPr id="4" name="Untertitel 3">
            <a:extLst>
              <a:ext uri="{FF2B5EF4-FFF2-40B4-BE49-F238E27FC236}">
                <a16:creationId xmlns:a16="http://schemas.microsoft.com/office/drawing/2014/main" id="{95663954-1639-4264-AD7C-7D8227F45351}"/>
              </a:ext>
            </a:extLst>
          </p:cNvPr>
          <p:cNvSpPr>
            <a:spLocks noGrp="1"/>
          </p:cNvSpPr>
          <p:nvPr>
            <p:ph type="subTitle" idx="13"/>
          </p:nvPr>
        </p:nvSpPr>
        <p:spPr>
          <a:xfrm>
            <a:off x="334800" y="972000"/>
            <a:ext cx="10800000" cy="477149"/>
          </a:xfrm>
        </p:spPr>
        <p:txBody>
          <a:bodyPr>
            <a:normAutofit lnSpcReduction="10000"/>
          </a:bodyPr>
          <a:lstStyle/>
          <a:p>
            <a:r>
              <a:rPr lang="de-DE" dirty="0"/>
              <a:t>Lernziele zu Führung</a:t>
            </a:r>
          </a:p>
        </p:txBody>
      </p:sp>
      <p:pic>
        <p:nvPicPr>
          <p:cNvPr id="7" name="Grafik 6" descr="Ziel mit einfarbiger Füllung">
            <a:extLst>
              <a:ext uri="{FF2B5EF4-FFF2-40B4-BE49-F238E27FC236}">
                <a16:creationId xmlns:a16="http://schemas.microsoft.com/office/drawing/2014/main" id="{0C5600AF-EEA1-4A70-BFA0-1178829AC51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50000" y="93600"/>
            <a:ext cx="914400" cy="914400"/>
          </a:xfrm>
          <a:prstGeom prst="rect">
            <a:avLst/>
          </a:prstGeom>
        </p:spPr>
      </p:pic>
    </p:spTree>
    <p:extLst>
      <p:ext uri="{BB962C8B-B14F-4D97-AF65-F5344CB8AC3E}">
        <p14:creationId xmlns:p14="http://schemas.microsoft.com/office/powerpoint/2010/main" val="3546012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05379BC3-3D55-427E-B827-891BD10258A1}"/>
              </a:ext>
            </a:extLst>
          </p:cNvPr>
          <p:cNvSpPr>
            <a:spLocks noGrp="1"/>
          </p:cNvSpPr>
          <p:nvPr>
            <p:ph type="sldNum" sz="quarter" idx="12"/>
          </p:nvPr>
        </p:nvSpPr>
        <p:spPr/>
        <p:txBody>
          <a:bodyPr/>
          <a:lstStyle/>
          <a:p>
            <a:fld id="{F923AC77-8158-4A8F-9D31-7B15E0E4DE1A}" type="slidenum">
              <a:rPr lang="de-DE" smtClean="0"/>
              <a:pPr/>
              <a:t>6</a:t>
            </a:fld>
            <a:endParaRPr lang="de-DE" dirty="0"/>
          </a:p>
        </p:txBody>
      </p:sp>
      <p:sp>
        <p:nvSpPr>
          <p:cNvPr id="9" name="Titel 4">
            <a:extLst>
              <a:ext uri="{FF2B5EF4-FFF2-40B4-BE49-F238E27FC236}">
                <a16:creationId xmlns:a16="http://schemas.microsoft.com/office/drawing/2014/main" id="{C986A714-5615-475B-A0BA-633E88CF20EA}"/>
              </a:ext>
            </a:extLst>
          </p:cNvPr>
          <p:cNvSpPr txBox="1">
            <a:spLocks/>
          </p:cNvSpPr>
          <p:nvPr/>
        </p:nvSpPr>
        <p:spPr>
          <a:xfrm>
            <a:off x="346841" y="1321869"/>
            <a:ext cx="10794125" cy="2387600"/>
          </a:xfrm>
          <a:prstGeom prst="rect">
            <a:avLst/>
          </a:prstGeom>
        </p:spPr>
        <p:txBody>
          <a:bodyPr anchor="b"/>
          <a:lstStyle>
            <a:lvl1pPr algn="ctr" defTabSz="914400" rtl="0" eaLnBrk="1" latinLnBrk="0" hangingPunct="1">
              <a:lnSpc>
                <a:spcPct val="90000"/>
              </a:lnSpc>
              <a:spcBef>
                <a:spcPct val="0"/>
              </a:spcBef>
              <a:buNone/>
              <a:defRPr sz="3000" b="1" kern="1200">
                <a:solidFill>
                  <a:schemeClr val="tx1"/>
                </a:solidFill>
                <a:latin typeface="Arial" panose="020B0604020202020204" pitchFamily="34" charset="0"/>
                <a:ea typeface="+mj-ea"/>
                <a:cs typeface="Arial" panose="020B0604020202020204" pitchFamily="34" charset="0"/>
              </a:defRPr>
            </a:lvl1pPr>
          </a:lstStyle>
          <a:p>
            <a:r>
              <a:rPr lang="de-DE" dirty="0"/>
              <a:t>Gruppenarbeit</a:t>
            </a:r>
          </a:p>
        </p:txBody>
      </p:sp>
      <p:pic>
        <p:nvPicPr>
          <p:cNvPr id="5" name="Grafik 4" descr="Chat mit einfarbiger Füllung">
            <a:extLst>
              <a:ext uri="{FF2B5EF4-FFF2-40B4-BE49-F238E27FC236}">
                <a16:creationId xmlns:a16="http://schemas.microsoft.com/office/drawing/2014/main" id="{1A825D46-4C71-4041-825E-34B8C37E151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45200" y="1828800"/>
            <a:ext cx="1371600" cy="1371600"/>
          </a:xfrm>
          <a:prstGeom prst="rect">
            <a:avLst/>
          </a:prstGeom>
        </p:spPr>
      </p:pic>
      <p:sp>
        <p:nvSpPr>
          <p:cNvPr id="6" name="Textfeld 5">
            <a:extLst>
              <a:ext uri="{FF2B5EF4-FFF2-40B4-BE49-F238E27FC236}">
                <a16:creationId xmlns:a16="http://schemas.microsoft.com/office/drawing/2014/main" id="{838C7C61-708B-4BC0-8A9C-FE6C6A1555D8}"/>
              </a:ext>
            </a:extLst>
          </p:cNvPr>
          <p:cNvSpPr txBox="1"/>
          <p:nvPr/>
        </p:nvSpPr>
        <p:spPr>
          <a:xfrm>
            <a:off x="900545" y="4641273"/>
            <a:ext cx="8520546" cy="1477328"/>
          </a:xfrm>
          <a:prstGeom prst="rect">
            <a:avLst/>
          </a:prstGeom>
          <a:noFill/>
        </p:spPr>
        <p:txBody>
          <a:bodyPr wrap="square" rtlCol="0">
            <a:spAutoFit/>
          </a:bodyPr>
          <a:lstStyle/>
          <a:p>
            <a:r>
              <a:rPr lang="de-DE" dirty="0">
                <a:latin typeface="Arial" panose="020B0604020202020204" pitchFamily="34" charset="0"/>
                <a:cs typeface="Arial" panose="020B0604020202020204" pitchFamily="34" charset="0"/>
              </a:rPr>
              <a:t>Bitte nutzen Sie die Flipchart und schreiben in den Kleingruppen Führungsaspekte auf, die für die bestimmte Person von Relevanz sind. Von wem bekommt er Befehle? Wo gibt er Befehle hin?</a:t>
            </a:r>
          </a:p>
          <a:p>
            <a:r>
              <a:rPr lang="de-DE" dirty="0">
                <a:latin typeface="Arial" panose="020B0604020202020204" pitchFamily="34" charset="0"/>
                <a:cs typeface="Arial" panose="020B0604020202020204" pitchFamily="34" charset="0"/>
              </a:rPr>
              <a:t>Personen pro Team: 3 bis 4</a:t>
            </a:r>
          </a:p>
          <a:p>
            <a:r>
              <a:rPr lang="de-DE" dirty="0">
                <a:latin typeface="Arial" panose="020B0604020202020204" pitchFamily="34" charset="0"/>
                <a:cs typeface="Arial" panose="020B0604020202020204" pitchFamily="34" charset="0"/>
              </a:rPr>
              <a:t>Dauer der Bearbeitung: 15 Minuten</a:t>
            </a:r>
          </a:p>
        </p:txBody>
      </p:sp>
    </p:spTree>
    <p:extLst>
      <p:ext uri="{BB962C8B-B14F-4D97-AF65-F5344CB8AC3E}">
        <p14:creationId xmlns:p14="http://schemas.microsoft.com/office/powerpoint/2010/main" val="3193908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05379BC3-3D55-427E-B827-891BD10258A1}"/>
              </a:ext>
            </a:extLst>
          </p:cNvPr>
          <p:cNvSpPr>
            <a:spLocks noGrp="1"/>
          </p:cNvSpPr>
          <p:nvPr>
            <p:ph type="sldNum" sz="quarter" idx="12"/>
          </p:nvPr>
        </p:nvSpPr>
        <p:spPr/>
        <p:txBody>
          <a:bodyPr/>
          <a:lstStyle/>
          <a:p>
            <a:fld id="{F923AC77-8158-4A8F-9D31-7B15E0E4DE1A}" type="slidenum">
              <a:rPr lang="de-DE" smtClean="0"/>
              <a:pPr/>
              <a:t>7</a:t>
            </a:fld>
            <a:endParaRPr lang="de-DE" dirty="0"/>
          </a:p>
        </p:txBody>
      </p:sp>
      <p:sp>
        <p:nvSpPr>
          <p:cNvPr id="9" name="Titel 4">
            <a:extLst>
              <a:ext uri="{FF2B5EF4-FFF2-40B4-BE49-F238E27FC236}">
                <a16:creationId xmlns:a16="http://schemas.microsoft.com/office/drawing/2014/main" id="{C986A714-5615-475B-A0BA-633E88CF20EA}"/>
              </a:ext>
            </a:extLst>
          </p:cNvPr>
          <p:cNvSpPr txBox="1">
            <a:spLocks/>
          </p:cNvSpPr>
          <p:nvPr/>
        </p:nvSpPr>
        <p:spPr>
          <a:xfrm>
            <a:off x="346841" y="1321869"/>
            <a:ext cx="10794125" cy="2387600"/>
          </a:xfrm>
          <a:prstGeom prst="rect">
            <a:avLst/>
          </a:prstGeom>
        </p:spPr>
        <p:txBody>
          <a:bodyPr anchor="b"/>
          <a:lstStyle>
            <a:lvl1pPr algn="ctr" defTabSz="914400" rtl="0" eaLnBrk="1" latinLnBrk="0" hangingPunct="1">
              <a:lnSpc>
                <a:spcPct val="90000"/>
              </a:lnSpc>
              <a:spcBef>
                <a:spcPct val="0"/>
              </a:spcBef>
              <a:buNone/>
              <a:defRPr sz="3000" b="1" kern="1200">
                <a:solidFill>
                  <a:schemeClr val="tx1"/>
                </a:solidFill>
                <a:latin typeface="Arial" panose="020B0604020202020204" pitchFamily="34" charset="0"/>
                <a:ea typeface="+mj-ea"/>
                <a:cs typeface="Arial" panose="020B0604020202020204" pitchFamily="34" charset="0"/>
              </a:defRPr>
            </a:lvl1pPr>
          </a:lstStyle>
          <a:p>
            <a:r>
              <a:rPr lang="de-DE" dirty="0"/>
              <a:t>Video</a:t>
            </a:r>
          </a:p>
        </p:txBody>
      </p:sp>
      <p:sp>
        <p:nvSpPr>
          <p:cNvPr id="10" name="Untertitel 5">
            <a:extLst>
              <a:ext uri="{FF2B5EF4-FFF2-40B4-BE49-F238E27FC236}">
                <a16:creationId xmlns:a16="http://schemas.microsoft.com/office/drawing/2014/main" id="{D9FAE91D-09E3-4AAB-89DC-7D0ED3D2B8FB}"/>
              </a:ext>
            </a:extLst>
          </p:cNvPr>
          <p:cNvSpPr txBox="1">
            <a:spLocks/>
          </p:cNvSpPr>
          <p:nvPr/>
        </p:nvSpPr>
        <p:spPr>
          <a:xfrm>
            <a:off x="346841" y="3801544"/>
            <a:ext cx="10794125"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spcAft>
                <a:spcPts val="600"/>
              </a:spcAft>
              <a:buFont typeface="Arial" panose="020B0604020202020204" pitchFamily="34" charset="0"/>
              <a:buChar char="•"/>
              <a:defRPr sz="22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spcAft>
                <a:spcPts val="600"/>
              </a:spcAft>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spcAft>
                <a:spcPts val="600"/>
              </a:spcAft>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spcAft>
                <a:spcPts val="600"/>
              </a:spcAft>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spcAft>
                <a:spcPts val="600"/>
              </a:spcAft>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de-DE" dirty="0">
              <a:highlight>
                <a:srgbClr val="FFFF00"/>
              </a:highlight>
            </a:endParaRPr>
          </a:p>
        </p:txBody>
      </p:sp>
      <p:pic>
        <p:nvPicPr>
          <p:cNvPr id="5" name="Grafik 4" descr="Präsentation mit Medien Silhouette">
            <a:extLst>
              <a:ext uri="{FF2B5EF4-FFF2-40B4-BE49-F238E27FC236}">
                <a16:creationId xmlns:a16="http://schemas.microsoft.com/office/drawing/2014/main" id="{7E459A56-0255-4220-A5C1-B4BE38A1719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15260" y="2514600"/>
            <a:ext cx="914400" cy="914400"/>
          </a:xfrm>
          <a:prstGeom prst="rect">
            <a:avLst/>
          </a:prstGeom>
        </p:spPr>
      </p:pic>
      <p:pic>
        <p:nvPicPr>
          <p:cNvPr id="4" name="Führung_Fehlverhalten-1080p-210929">
            <a:hlinkClick r:id="" action="ppaction://media"/>
            <a:extLst>
              <a:ext uri="{FF2B5EF4-FFF2-40B4-BE49-F238E27FC236}">
                <a16:creationId xmlns:a16="http://schemas.microsoft.com/office/drawing/2014/main" id="{8FBF011D-A032-43F3-A989-86F580A5198D}"/>
              </a:ext>
            </a:extLst>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375168" y="115744"/>
            <a:ext cx="10794125" cy="6071695"/>
          </a:xfrm>
          <a:prstGeom prst="rect">
            <a:avLst/>
          </a:prstGeom>
        </p:spPr>
      </p:pic>
    </p:spTree>
    <p:extLst>
      <p:ext uri="{BB962C8B-B14F-4D97-AF65-F5344CB8AC3E}">
        <p14:creationId xmlns:p14="http://schemas.microsoft.com/office/powerpoint/2010/main" val="2013375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078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86C6D7C7-D652-4C4B-AED0-7DC4BA61FC7B}"/>
              </a:ext>
            </a:extLst>
          </p:cNvPr>
          <p:cNvSpPr>
            <a:spLocks noGrp="1"/>
          </p:cNvSpPr>
          <p:nvPr>
            <p:ph type="sldNum" sz="quarter" idx="12"/>
          </p:nvPr>
        </p:nvSpPr>
        <p:spPr/>
        <p:txBody>
          <a:bodyPr/>
          <a:lstStyle/>
          <a:p>
            <a:fld id="{F923AC77-8158-4A8F-9D31-7B15E0E4DE1A}" type="slidenum">
              <a:rPr lang="de-DE" smtClean="0"/>
              <a:pPr/>
              <a:t>8</a:t>
            </a:fld>
            <a:endParaRPr lang="de-DE" dirty="0"/>
          </a:p>
        </p:txBody>
      </p:sp>
      <p:sp>
        <p:nvSpPr>
          <p:cNvPr id="7" name="Inhaltsplatzhalter 6">
            <a:extLst>
              <a:ext uri="{FF2B5EF4-FFF2-40B4-BE49-F238E27FC236}">
                <a16:creationId xmlns:a16="http://schemas.microsoft.com/office/drawing/2014/main" id="{C369F931-0934-4402-AE51-D45F7352D195}"/>
              </a:ext>
            </a:extLst>
          </p:cNvPr>
          <p:cNvSpPr>
            <a:spLocks noGrp="1"/>
          </p:cNvSpPr>
          <p:nvPr>
            <p:ph idx="1"/>
          </p:nvPr>
        </p:nvSpPr>
        <p:spPr>
          <a:xfrm>
            <a:off x="588528" y="1659601"/>
            <a:ext cx="10763865" cy="4226400"/>
          </a:xfrm>
        </p:spPr>
        <p:txBody>
          <a:bodyPr/>
          <a:lstStyle/>
          <a:p>
            <a:endParaRPr lang="de-DE" dirty="0"/>
          </a:p>
          <a:p>
            <a:r>
              <a:rPr lang="de-DE" dirty="0"/>
              <a:t>Was ist falsch gelaufen?</a:t>
            </a:r>
          </a:p>
          <a:p>
            <a:pPr marL="0" indent="0">
              <a:buNone/>
            </a:pPr>
            <a:endParaRPr lang="de-DE" dirty="0"/>
          </a:p>
          <a:p>
            <a:r>
              <a:rPr lang="de-DE" dirty="0"/>
              <a:t>Warum wurde dieses Verhalten gezeigt?</a:t>
            </a:r>
          </a:p>
          <a:p>
            <a:pPr marL="0" indent="0">
              <a:buNone/>
            </a:pPr>
            <a:endParaRPr lang="de-DE" dirty="0"/>
          </a:p>
          <a:p>
            <a:r>
              <a:rPr lang="de-DE" dirty="0"/>
              <a:t>Wie kann man es besser machen?</a:t>
            </a:r>
          </a:p>
          <a:p>
            <a:pPr marL="0" indent="0">
              <a:buNone/>
            </a:pPr>
            <a:endParaRPr lang="de-DE" dirty="0"/>
          </a:p>
          <a:p>
            <a:r>
              <a:rPr lang="de-DE" dirty="0"/>
              <a:t>Was ist ein angemessener Umgang mit der Führungskraft?</a:t>
            </a:r>
          </a:p>
        </p:txBody>
      </p:sp>
      <p:sp>
        <p:nvSpPr>
          <p:cNvPr id="8" name="Untertitel 7">
            <a:extLst>
              <a:ext uri="{FF2B5EF4-FFF2-40B4-BE49-F238E27FC236}">
                <a16:creationId xmlns:a16="http://schemas.microsoft.com/office/drawing/2014/main" id="{BC84921D-937E-4B6A-9366-FB53079DAC16}"/>
              </a:ext>
            </a:extLst>
          </p:cNvPr>
          <p:cNvSpPr>
            <a:spLocks noGrp="1"/>
          </p:cNvSpPr>
          <p:nvPr>
            <p:ph type="subTitle" idx="13"/>
          </p:nvPr>
        </p:nvSpPr>
        <p:spPr>
          <a:xfrm>
            <a:off x="334800" y="972000"/>
            <a:ext cx="10800000" cy="477149"/>
          </a:xfrm>
        </p:spPr>
        <p:txBody>
          <a:bodyPr>
            <a:normAutofit lnSpcReduction="10000"/>
          </a:bodyPr>
          <a:lstStyle/>
          <a:p>
            <a:r>
              <a:rPr lang="de-DE" dirty="0"/>
              <a:t>Reflexion</a:t>
            </a:r>
          </a:p>
        </p:txBody>
      </p:sp>
      <p:pic>
        <p:nvPicPr>
          <p:cNvPr id="9" name="Grafik 8" descr="Künstliche Intelligenz mit einfarbiger Füllung">
            <a:extLst>
              <a:ext uri="{FF2B5EF4-FFF2-40B4-BE49-F238E27FC236}">
                <a16:creationId xmlns:a16="http://schemas.microsoft.com/office/drawing/2014/main" id="{36B76933-D73C-48B9-9F5A-D32BBC8600F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50000" y="93600"/>
            <a:ext cx="914400" cy="914400"/>
          </a:xfrm>
          <a:prstGeom prst="rect">
            <a:avLst/>
          </a:prstGeom>
        </p:spPr>
      </p:pic>
      <p:pic>
        <p:nvPicPr>
          <p:cNvPr id="11" name="Grafik 10">
            <a:extLst>
              <a:ext uri="{FF2B5EF4-FFF2-40B4-BE49-F238E27FC236}">
                <a16:creationId xmlns:a16="http://schemas.microsoft.com/office/drawing/2014/main" id="{47DB5AF1-ACED-4CE0-8201-4D2DE4AE0EAC}"/>
              </a:ext>
            </a:extLst>
          </p:cNvPr>
          <p:cNvPicPr>
            <a:picLocks noChangeAspect="1"/>
          </p:cNvPicPr>
          <p:nvPr/>
        </p:nvPicPr>
        <p:blipFill rotWithShape="1">
          <a:blip r:embed="rId5">
            <a:extLst>
              <a:ext uri="{28A0092B-C50C-407E-A947-70E740481C1C}">
                <a14:useLocalDpi xmlns:a14="http://schemas.microsoft.com/office/drawing/2010/main" val="0"/>
              </a:ext>
            </a:extLst>
          </a:blip>
          <a:srcRect l="5066"/>
          <a:stretch/>
        </p:blipFill>
        <p:spPr>
          <a:xfrm>
            <a:off x="8292662" y="2843809"/>
            <a:ext cx="2806002" cy="2955758"/>
          </a:xfrm>
          <a:prstGeom prst="rect">
            <a:avLst/>
          </a:prstGeom>
        </p:spPr>
      </p:pic>
    </p:spTree>
    <p:extLst>
      <p:ext uri="{BB962C8B-B14F-4D97-AF65-F5344CB8AC3E}">
        <p14:creationId xmlns:p14="http://schemas.microsoft.com/office/powerpoint/2010/main" val="1211054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05379BC3-3D55-427E-B827-891BD10258A1}"/>
              </a:ext>
            </a:extLst>
          </p:cNvPr>
          <p:cNvSpPr>
            <a:spLocks noGrp="1"/>
          </p:cNvSpPr>
          <p:nvPr>
            <p:ph type="sldNum" sz="quarter" idx="12"/>
          </p:nvPr>
        </p:nvSpPr>
        <p:spPr/>
        <p:txBody>
          <a:bodyPr/>
          <a:lstStyle/>
          <a:p>
            <a:fld id="{F923AC77-8158-4A8F-9D31-7B15E0E4DE1A}" type="slidenum">
              <a:rPr lang="de-DE" smtClean="0"/>
              <a:pPr/>
              <a:t>9</a:t>
            </a:fld>
            <a:endParaRPr lang="de-DE" dirty="0"/>
          </a:p>
        </p:txBody>
      </p:sp>
      <p:sp>
        <p:nvSpPr>
          <p:cNvPr id="9" name="Titel 4">
            <a:extLst>
              <a:ext uri="{FF2B5EF4-FFF2-40B4-BE49-F238E27FC236}">
                <a16:creationId xmlns:a16="http://schemas.microsoft.com/office/drawing/2014/main" id="{C986A714-5615-475B-A0BA-633E88CF20EA}"/>
              </a:ext>
            </a:extLst>
          </p:cNvPr>
          <p:cNvSpPr txBox="1">
            <a:spLocks/>
          </p:cNvSpPr>
          <p:nvPr/>
        </p:nvSpPr>
        <p:spPr>
          <a:xfrm>
            <a:off x="346841" y="1321869"/>
            <a:ext cx="10794125" cy="2387600"/>
          </a:xfrm>
          <a:prstGeom prst="rect">
            <a:avLst/>
          </a:prstGeom>
        </p:spPr>
        <p:txBody>
          <a:bodyPr anchor="b"/>
          <a:lstStyle>
            <a:lvl1pPr algn="ctr" defTabSz="914400" rtl="0" eaLnBrk="1" latinLnBrk="0" hangingPunct="1">
              <a:lnSpc>
                <a:spcPct val="90000"/>
              </a:lnSpc>
              <a:spcBef>
                <a:spcPct val="0"/>
              </a:spcBef>
              <a:buNone/>
              <a:defRPr sz="3000" b="1" kern="1200">
                <a:solidFill>
                  <a:schemeClr val="tx1"/>
                </a:solidFill>
                <a:latin typeface="Arial" panose="020B0604020202020204" pitchFamily="34" charset="0"/>
                <a:ea typeface="+mj-ea"/>
                <a:cs typeface="Arial" panose="020B0604020202020204" pitchFamily="34" charset="0"/>
              </a:defRPr>
            </a:lvl1pPr>
          </a:lstStyle>
          <a:p>
            <a:r>
              <a:rPr lang="de-DE"/>
              <a:t>Fallbeispiele</a:t>
            </a:r>
            <a:endParaRPr lang="de-DE" dirty="0"/>
          </a:p>
        </p:txBody>
      </p:sp>
      <p:sp>
        <p:nvSpPr>
          <p:cNvPr id="10" name="Untertitel 5">
            <a:extLst>
              <a:ext uri="{FF2B5EF4-FFF2-40B4-BE49-F238E27FC236}">
                <a16:creationId xmlns:a16="http://schemas.microsoft.com/office/drawing/2014/main" id="{D9FAE91D-09E3-4AAB-89DC-7D0ED3D2B8FB}"/>
              </a:ext>
            </a:extLst>
          </p:cNvPr>
          <p:cNvSpPr txBox="1">
            <a:spLocks/>
          </p:cNvSpPr>
          <p:nvPr/>
        </p:nvSpPr>
        <p:spPr>
          <a:xfrm>
            <a:off x="346841" y="3801544"/>
            <a:ext cx="10794125"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spcAft>
                <a:spcPts val="600"/>
              </a:spcAft>
              <a:buFont typeface="Arial" panose="020B0604020202020204" pitchFamily="34" charset="0"/>
              <a:buChar char="•"/>
              <a:defRPr sz="22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spcAft>
                <a:spcPts val="600"/>
              </a:spcAft>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spcAft>
                <a:spcPts val="600"/>
              </a:spcAft>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spcAft>
                <a:spcPts val="600"/>
              </a:spcAft>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spcAft>
                <a:spcPts val="600"/>
              </a:spcAft>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de-DE" dirty="0">
              <a:highlight>
                <a:srgbClr val="FFFF00"/>
              </a:highlight>
            </a:endParaRPr>
          </a:p>
        </p:txBody>
      </p:sp>
      <p:pic>
        <p:nvPicPr>
          <p:cNvPr id="5" name="Grafik 4" descr="Dokument mit einfarbiger Füllung">
            <a:extLst>
              <a:ext uri="{FF2B5EF4-FFF2-40B4-BE49-F238E27FC236}">
                <a16:creationId xmlns:a16="http://schemas.microsoft.com/office/drawing/2014/main" id="{65D8FC80-84C9-4762-9614-53EEFE77470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44812" y="1829334"/>
            <a:ext cx="1372669" cy="1372669"/>
          </a:xfrm>
          <a:prstGeom prst="rect">
            <a:avLst/>
          </a:prstGeom>
        </p:spPr>
      </p:pic>
      <p:sp>
        <p:nvSpPr>
          <p:cNvPr id="6" name="Textfeld 5">
            <a:extLst>
              <a:ext uri="{FF2B5EF4-FFF2-40B4-BE49-F238E27FC236}">
                <a16:creationId xmlns:a16="http://schemas.microsoft.com/office/drawing/2014/main" id="{C8220E81-2988-48C4-8A14-6DC97ADD3AE6}"/>
              </a:ext>
            </a:extLst>
          </p:cNvPr>
          <p:cNvSpPr txBox="1"/>
          <p:nvPr/>
        </p:nvSpPr>
        <p:spPr>
          <a:xfrm>
            <a:off x="900545" y="4641273"/>
            <a:ext cx="8520546" cy="1200329"/>
          </a:xfrm>
          <a:prstGeom prst="rect">
            <a:avLst/>
          </a:prstGeom>
          <a:noFill/>
        </p:spPr>
        <p:txBody>
          <a:bodyPr wrap="square" rtlCol="0">
            <a:spAutoFit/>
          </a:bodyPr>
          <a:lstStyle/>
          <a:p>
            <a:r>
              <a:rPr lang="de-DE" dirty="0">
                <a:latin typeface="Arial" panose="020B0604020202020204" pitchFamily="34" charset="0"/>
                <a:cs typeface="Arial" panose="020B0604020202020204" pitchFamily="34" charset="0"/>
              </a:rPr>
              <a:t>Bitte lesen Sie sich Ihr Fallbeispiel durch und bearbeiten Sie die Aufgaben zuerst einmal alleine. Besprechen Sie sich dann in Ihrer Kleingruppe.</a:t>
            </a:r>
          </a:p>
          <a:p>
            <a:r>
              <a:rPr lang="de-DE" dirty="0">
                <a:latin typeface="Arial" panose="020B0604020202020204" pitchFamily="34" charset="0"/>
                <a:cs typeface="Arial" panose="020B0604020202020204" pitchFamily="34" charset="0"/>
              </a:rPr>
              <a:t>Personen pro Team: 3 bis 5</a:t>
            </a:r>
          </a:p>
          <a:p>
            <a:r>
              <a:rPr lang="de-DE" dirty="0">
                <a:latin typeface="Arial" panose="020B0604020202020204" pitchFamily="34" charset="0"/>
                <a:cs typeface="Arial" panose="020B0604020202020204" pitchFamily="34" charset="0"/>
              </a:rPr>
              <a:t>Dauer der Bearbeitung: 20 Minuten </a:t>
            </a:r>
          </a:p>
        </p:txBody>
      </p:sp>
    </p:spTree>
    <p:extLst>
      <p:ext uri="{BB962C8B-B14F-4D97-AF65-F5344CB8AC3E}">
        <p14:creationId xmlns:p14="http://schemas.microsoft.com/office/powerpoint/2010/main" val="766992434"/>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1008</Words>
  <Application>Microsoft Office PowerPoint</Application>
  <PresentationFormat>Breitbild</PresentationFormat>
  <Paragraphs>124</Paragraphs>
  <Slides>10</Slides>
  <Notes>10</Notes>
  <HiddenSlides>0</HiddenSlides>
  <MMClips>1</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10</vt:i4>
      </vt:variant>
    </vt:vector>
  </HeadingPairs>
  <TitlesOfParts>
    <vt:vector size="14" baseType="lpstr">
      <vt:lpstr>Arial</vt:lpstr>
      <vt:lpstr>Calibri</vt:lpstr>
      <vt:lpstr>Symbol</vt:lpstr>
      <vt:lpstr>Office</vt:lpstr>
      <vt:lpstr>Modul  Führung</vt:lpstr>
      <vt:lpstr>PowerPoint-Präsentation</vt:lpstr>
      <vt:lpstr>Ausblick in das Modul</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Marek Bartzik</dc:creator>
  <cp:keywords/>
  <dc:description/>
  <cp:lastModifiedBy>Lena Heinemann</cp:lastModifiedBy>
  <cp:revision>178</cp:revision>
  <cp:lastPrinted>2020-03-30T15:18:15Z</cp:lastPrinted>
  <dcterms:created xsi:type="dcterms:W3CDTF">2020-03-19T12:03:11Z</dcterms:created>
  <dcterms:modified xsi:type="dcterms:W3CDTF">2024-01-30T16:08:21Z</dcterms:modified>
  <cp:category/>
</cp:coreProperties>
</file>