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46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C733E-9C9E-404E-B4BF-6F338E6C6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0C6C18-B027-4771-8AED-FFA404CE9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6CB960-2D9C-4A7D-8CE0-836AC4F11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A158B2-0291-4C59-A394-065B6D80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883553-6B82-4D29-AA53-1F3EFC292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060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8C8736-0DA8-4F19-B4D2-A5209DCAC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B1869C0-7836-45C4-8F70-FF7BE30DD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1968F8-DEAA-4162-8BB1-6727B037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CC6910-03E5-4317-9DF0-9F94A0EF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E740F0-8118-4336-900A-25A761A0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51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9B9479E-0063-4BA1-8C6B-9E7054A8D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9E13EC-4611-4242-A34A-35A47A02C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2F16C6-1359-43F0-8979-08177B316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2B8596-8001-4DFD-96F7-A4B1E25D1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EA3B1A-5196-4B9A-ADD4-802BBCED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97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F1A97-80BE-49B7-88F0-93A089FD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95CF5C-7BD0-4483-B001-74BF771CF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631BB1-F9F0-4145-8BE3-DF2C882AD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64FDC2-6858-4290-90E2-EF2343EE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33A7F1-009C-443A-A945-F7B8F132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53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8E79B1-2194-4E92-8A30-27BBA062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FC6D28-485D-47C9-8394-665016AD7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854E63-4094-4C69-9685-DCECCBD55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86D69B-9387-419D-BFEF-165DA476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DCB00F-7680-4FF7-9397-EF15395F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63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EB70F-6973-447D-B317-82ACA05A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3A7377-0D1D-464B-9168-498F8DB6F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988D5C-23A6-4ACF-B524-55D4E7770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09C476-7676-47DC-BCE7-4E90822A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16F29B-8161-40D7-B66C-7E6F976E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4B7FE7-459D-492D-87A3-9E355B66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38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87EE9-0E43-409A-AF7D-861495D9F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C52DC1-6E29-42E5-B39A-C2D254080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24319C1-F799-4BFD-8DBF-C94FF678D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37FBDA4-671D-45A0-AB19-C4097AB41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C6CE84-CE95-43DA-9576-046B3C1515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9602DD0-C0B8-46C7-A4D5-0794D59C9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F6E25F-2992-47B1-87DD-E5CDFB1BA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BFE54A1-6942-487B-A4BF-F7A5E575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87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042C1-3704-4609-A2A4-8FCE8162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E8C42A-09A7-4316-BFEF-44C05F2C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F57697-FDC5-41BF-B578-9A593FA1B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D5D186-F1CD-413A-B5B1-744C6C56F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455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6CDD79C-263F-4076-BDBB-5673DA27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645F05C-256B-4C08-BF65-4C41CFB8E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B02EECB-DD33-4730-9C53-2598A0C1C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04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CF338-81B7-4375-B6C0-B49B3C024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974DA6-C5A3-4496-BC7E-142944A6B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813775B-A7AD-49E6-9C24-5F0EB3E50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EE7B20-3525-4009-9727-46E8EE99D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687899-B325-438A-AF98-5AA7E7D3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14DC00-7E87-4A8B-8B27-E1C2227E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06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4EF1B-FD5E-430E-A077-7515BB73E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C3A46F9-522E-4097-BF80-EE1562F6D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B2131D-15DC-4A87-91AF-785EB2B93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DF2FC6-0559-4126-81CC-8CE854CD6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48780F-2B15-41FF-A468-55BFA05C9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5BC347-77FA-4605-AD21-15E5B7CE8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82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FC0F89-08B9-403C-8718-7F6906CF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1809FB-255A-48BE-AA5C-8A7DE57FD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C647DA-C051-4B09-9E49-D7ED60E24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BDE58-7978-44C5-82DA-09B5DB8F6745}" type="datetimeFigureOut">
              <a:rPr lang="de-DE" smtClean="0"/>
              <a:t>15.01.2024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3CC34A-75A3-4B48-82E7-29641579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EEF687-55EE-4D99-B17F-9D57DEC8A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76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2500D48F-7369-42C8-B6F8-B1E1AAF20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0908" y="2494729"/>
            <a:ext cx="643870" cy="871701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F5D1AE9D-DC1B-4E7A-96F8-763A9E4BDE7A}"/>
              </a:ext>
            </a:extLst>
          </p:cNvPr>
          <p:cNvSpPr/>
          <p:nvPr/>
        </p:nvSpPr>
        <p:spPr>
          <a:xfrm>
            <a:off x="470518" y="448321"/>
            <a:ext cx="7740880" cy="50379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FC4CA75-ED9C-493A-8940-61DC19EFFAD3}"/>
              </a:ext>
            </a:extLst>
          </p:cNvPr>
          <p:cNvCxnSpPr>
            <a:cxnSpLocks/>
          </p:cNvCxnSpPr>
          <p:nvPr/>
        </p:nvCxnSpPr>
        <p:spPr>
          <a:xfrm flipV="1">
            <a:off x="3364730" y="1899821"/>
            <a:ext cx="55738" cy="36088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93240A5E-9E5F-4488-96A5-0E9A49E59D73}"/>
              </a:ext>
            </a:extLst>
          </p:cNvPr>
          <p:cNvCxnSpPr>
            <a:cxnSpLocks/>
          </p:cNvCxnSpPr>
          <p:nvPr/>
        </p:nvCxnSpPr>
        <p:spPr>
          <a:xfrm flipV="1">
            <a:off x="5212672" y="448321"/>
            <a:ext cx="0" cy="5037977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Bogen 11">
            <a:extLst>
              <a:ext uri="{FF2B5EF4-FFF2-40B4-BE49-F238E27FC236}">
                <a16:creationId xmlns:a16="http://schemas.microsoft.com/office/drawing/2014/main" id="{9BECD467-FF1D-40C9-A03E-29C93A6D850D}"/>
              </a:ext>
            </a:extLst>
          </p:cNvPr>
          <p:cNvSpPr/>
          <p:nvPr/>
        </p:nvSpPr>
        <p:spPr>
          <a:xfrm rot="5400000">
            <a:off x="4431284" y="1439745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2F7D857E-DDA8-4EBC-97CD-322F2AD4989C}"/>
              </a:ext>
            </a:extLst>
          </p:cNvPr>
          <p:cNvCxnSpPr>
            <a:cxnSpLocks/>
          </p:cNvCxnSpPr>
          <p:nvPr/>
        </p:nvCxnSpPr>
        <p:spPr>
          <a:xfrm>
            <a:off x="470518" y="2712871"/>
            <a:ext cx="293239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CB3D7482-DE95-4C3A-BB57-82B6F46B86DF}"/>
              </a:ext>
            </a:extLst>
          </p:cNvPr>
          <p:cNvCxnSpPr>
            <a:cxnSpLocks/>
          </p:cNvCxnSpPr>
          <p:nvPr/>
        </p:nvCxnSpPr>
        <p:spPr>
          <a:xfrm>
            <a:off x="6604986" y="3330606"/>
            <a:ext cx="16064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8EC83A7C-D5E5-45E8-BFB7-3FAA83C28C50}"/>
              </a:ext>
            </a:extLst>
          </p:cNvPr>
          <p:cNvCxnSpPr>
            <a:cxnSpLocks/>
          </p:cNvCxnSpPr>
          <p:nvPr/>
        </p:nvCxnSpPr>
        <p:spPr>
          <a:xfrm>
            <a:off x="5223592" y="2219025"/>
            <a:ext cx="63746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B8EBD679-FFE0-42C5-9E1C-999664CED22A}"/>
              </a:ext>
            </a:extLst>
          </p:cNvPr>
          <p:cNvCxnSpPr>
            <a:cxnSpLocks/>
          </p:cNvCxnSpPr>
          <p:nvPr/>
        </p:nvCxnSpPr>
        <p:spPr>
          <a:xfrm rot="16200000" flipV="1">
            <a:off x="3055212" y="3524118"/>
            <a:ext cx="0" cy="68357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Bogen 38">
            <a:extLst>
              <a:ext uri="{FF2B5EF4-FFF2-40B4-BE49-F238E27FC236}">
                <a16:creationId xmlns:a16="http://schemas.microsoft.com/office/drawing/2014/main" id="{80B849B9-E8AB-47F1-A20C-97CC6B7086CF}"/>
              </a:ext>
            </a:extLst>
          </p:cNvPr>
          <p:cNvSpPr/>
          <p:nvPr/>
        </p:nvSpPr>
        <p:spPr>
          <a:xfrm rot="16200000">
            <a:off x="2795935" y="3145225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E46213ED-DE80-4288-B121-CE50B6FAA998}"/>
              </a:ext>
            </a:extLst>
          </p:cNvPr>
          <p:cNvCxnSpPr>
            <a:cxnSpLocks/>
          </p:cNvCxnSpPr>
          <p:nvPr/>
        </p:nvCxnSpPr>
        <p:spPr>
          <a:xfrm>
            <a:off x="5212672" y="1768135"/>
            <a:ext cx="2998726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CD9DDEDD-D569-4519-A80A-02733B055D19}"/>
              </a:ext>
            </a:extLst>
          </p:cNvPr>
          <p:cNvCxnSpPr>
            <a:cxnSpLocks/>
          </p:cNvCxnSpPr>
          <p:nvPr/>
        </p:nvCxnSpPr>
        <p:spPr>
          <a:xfrm>
            <a:off x="1242874" y="2092914"/>
            <a:ext cx="216003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03E866B1-2298-4D73-BE3F-7E4E829F5D46}"/>
              </a:ext>
            </a:extLst>
          </p:cNvPr>
          <p:cNvCxnSpPr>
            <a:cxnSpLocks/>
          </p:cNvCxnSpPr>
          <p:nvPr/>
        </p:nvCxnSpPr>
        <p:spPr>
          <a:xfrm>
            <a:off x="1242874" y="1775534"/>
            <a:ext cx="0" cy="31738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588C39F9-554C-41F2-96C0-D7189EE8DD3B}"/>
              </a:ext>
            </a:extLst>
          </p:cNvPr>
          <p:cNvCxnSpPr>
            <a:cxnSpLocks/>
          </p:cNvCxnSpPr>
          <p:nvPr/>
        </p:nvCxnSpPr>
        <p:spPr>
          <a:xfrm flipH="1">
            <a:off x="470518" y="1785891"/>
            <a:ext cx="77235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BAB81D48-BB40-4EE7-A6B6-12E97A8CBB38}"/>
              </a:ext>
            </a:extLst>
          </p:cNvPr>
          <p:cNvCxnSpPr>
            <a:cxnSpLocks/>
          </p:cNvCxnSpPr>
          <p:nvPr/>
        </p:nvCxnSpPr>
        <p:spPr>
          <a:xfrm flipH="1">
            <a:off x="470518" y="1876147"/>
            <a:ext cx="7723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A06A84B6-5CE6-4134-95F7-44FF327FD165}"/>
              </a:ext>
            </a:extLst>
          </p:cNvPr>
          <p:cNvCxnSpPr>
            <a:cxnSpLocks/>
          </p:cNvCxnSpPr>
          <p:nvPr/>
        </p:nvCxnSpPr>
        <p:spPr>
          <a:xfrm flipH="1">
            <a:off x="470518" y="2001914"/>
            <a:ext cx="7723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65ECE220-12AB-4129-B4CE-A330BCE0A8C0}"/>
              </a:ext>
            </a:extLst>
          </p:cNvPr>
          <p:cNvCxnSpPr>
            <a:cxnSpLocks/>
          </p:cNvCxnSpPr>
          <p:nvPr/>
        </p:nvCxnSpPr>
        <p:spPr>
          <a:xfrm flipH="1">
            <a:off x="470518" y="2092914"/>
            <a:ext cx="7723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459EC4F1-D610-4BE9-8F44-D1214F722949}"/>
              </a:ext>
            </a:extLst>
          </p:cNvPr>
          <p:cNvCxnSpPr>
            <a:cxnSpLocks/>
          </p:cNvCxnSpPr>
          <p:nvPr/>
        </p:nvCxnSpPr>
        <p:spPr>
          <a:xfrm>
            <a:off x="1242874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3CE0470C-560F-41E3-8B4B-0B248F514B98}"/>
              </a:ext>
            </a:extLst>
          </p:cNvPr>
          <p:cNvCxnSpPr>
            <a:cxnSpLocks/>
          </p:cNvCxnSpPr>
          <p:nvPr/>
        </p:nvCxnSpPr>
        <p:spPr>
          <a:xfrm>
            <a:off x="1368641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235A82EF-657D-471B-B941-0481A82FAB61}"/>
              </a:ext>
            </a:extLst>
          </p:cNvPr>
          <p:cNvCxnSpPr>
            <a:cxnSpLocks/>
          </p:cNvCxnSpPr>
          <p:nvPr/>
        </p:nvCxnSpPr>
        <p:spPr>
          <a:xfrm>
            <a:off x="1529918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3B604819-470F-4C86-A80D-F70D29A18A86}"/>
              </a:ext>
            </a:extLst>
          </p:cNvPr>
          <p:cNvCxnSpPr>
            <a:cxnSpLocks/>
          </p:cNvCxnSpPr>
          <p:nvPr/>
        </p:nvCxnSpPr>
        <p:spPr>
          <a:xfrm>
            <a:off x="1673441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6BFA22DF-C439-49E7-87ED-99C1230D6F12}"/>
              </a:ext>
            </a:extLst>
          </p:cNvPr>
          <p:cNvCxnSpPr>
            <a:cxnSpLocks/>
          </p:cNvCxnSpPr>
          <p:nvPr/>
        </p:nvCxnSpPr>
        <p:spPr>
          <a:xfrm>
            <a:off x="1825841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6CD34832-5229-417E-8BB8-CA74B539B975}"/>
              </a:ext>
            </a:extLst>
          </p:cNvPr>
          <p:cNvCxnSpPr>
            <a:cxnSpLocks/>
          </p:cNvCxnSpPr>
          <p:nvPr/>
        </p:nvCxnSpPr>
        <p:spPr>
          <a:xfrm>
            <a:off x="1961868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B351E4FE-1EC7-4E54-B173-B74D93553144}"/>
              </a:ext>
            </a:extLst>
          </p:cNvPr>
          <p:cNvCxnSpPr>
            <a:cxnSpLocks/>
          </p:cNvCxnSpPr>
          <p:nvPr/>
        </p:nvCxnSpPr>
        <p:spPr>
          <a:xfrm>
            <a:off x="2593758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BE781379-BC5C-4239-82F5-92FF40E1166D}"/>
              </a:ext>
            </a:extLst>
          </p:cNvPr>
          <p:cNvCxnSpPr>
            <a:cxnSpLocks/>
          </p:cNvCxnSpPr>
          <p:nvPr/>
        </p:nvCxnSpPr>
        <p:spPr>
          <a:xfrm>
            <a:off x="2462074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8910C6CB-B7E8-4AC3-92FC-CFE9389D6712}"/>
              </a:ext>
            </a:extLst>
          </p:cNvPr>
          <p:cNvCxnSpPr>
            <a:cxnSpLocks/>
          </p:cNvCxnSpPr>
          <p:nvPr/>
        </p:nvCxnSpPr>
        <p:spPr>
          <a:xfrm>
            <a:off x="2336209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4B596C06-202A-4128-9740-2288058F774F}"/>
              </a:ext>
            </a:extLst>
          </p:cNvPr>
          <p:cNvCxnSpPr>
            <a:cxnSpLocks/>
          </p:cNvCxnSpPr>
          <p:nvPr/>
        </p:nvCxnSpPr>
        <p:spPr>
          <a:xfrm>
            <a:off x="2225336" y="2122131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Gerader Verbinder 71">
            <a:extLst>
              <a:ext uri="{FF2B5EF4-FFF2-40B4-BE49-F238E27FC236}">
                <a16:creationId xmlns:a16="http://schemas.microsoft.com/office/drawing/2014/main" id="{D6C03E2D-6505-4983-AF5F-EF4CA8B56D7C}"/>
              </a:ext>
            </a:extLst>
          </p:cNvPr>
          <p:cNvCxnSpPr>
            <a:cxnSpLocks/>
          </p:cNvCxnSpPr>
          <p:nvPr/>
        </p:nvCxnSpPr>
        <p:spPr>
          <a:xfrm>
            <a:off x="2093650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Gerader Verbinder 72">
            <a:extLst>
              <a:ext uri="{FF2B5EF4-FFF2-40B4-BE49-F238E27FC236}">
                <a16:creationId xmlns:a16="http://schemas.microsoft.com/office/drawing/2014/main" id="{23376CF7-FB72-4999-9F09-DDFCB8725490}"/>
              </a:ext>
            </a:extLst>
          </p:cNvPr>
          <p:cNvCxnSpPr>
            <a:cxnSpLocks/>
          </p:cNvCxnSpPr>
          <p:nvPr/>
        </p:nvCxnSpPr>
        <p:spPr>
          <a:xfrm>
            <a:off x="3142695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Gerader Verbinder 73">
            <a:extLst>
              <a:ext uri="{FF2B5EF4-FFF2-40B4-BE49-F238E27FC236}">
                <a16:creationId xmlns:a16="http://schemas.microsoft.com/office/drawing/2014/main" id="{316F14E5-B267-4DDF-8858-42426F1C4210}"/>
              </a:ext>
            </a:extLst>
          </p:cNvPr>
          <p:cNvCxnSpPr>
            <a:cxnSpLocks/>
          </p:cNvCxnSpPr>
          <p:nvPr/>
        </p:nvCxnSpPr>
        <p:spPr>
          <a:xfrm>
            <a:off x="2993253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EEDC865B-D2FA-4E43-A5E0-746B32330B66}"/>
              </a:ext>
            </a:extLst>
          </p:cNvPr>
          <p:cNvCxnSpPr>
            <a:cxnSpLocks/>
          </p:cNvCxnSpPr>
          <p:nvPr/>
        </p:nvCxnSpPr>
        <p:spPr>
          <a:xfrm>
            <a:off x="2879324" y="209383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64020956-2C36-4591-98AE-7488CDFF24C2}"/>
              </a:ext>
            </a:extLst>
          </p:cNvPr>
          <p:cNvCxnSpPr>
            <a:cxnSpLocks/>
          </p:cNvCxnSpPr>
          <p:nvPr/>
        </p:nvCxnSpPr>
        <p:spPr>
          <a:xfrm>
            <a:off x="2732648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C6750A5C-91D4-4701-882D-46D8000C5E00}"/>
              </a:ext>
            </a:extLst>
          </p:cNvPr>
          <p:cNvCxnSpPr>
            <a:cxnSpLocks/>
          </p:cNvCxnSpPr>
          <p:nvPr/>
        </p:nvCxnSpPr>
        <p:spPr>
          <a:xfrm>
            <a:off x="3256058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Bogen 89">
            <a:extLst>
              <a:ext uri="{FF2B5EF4-FFF2-40B4-BE49-F238E27FC236}">
                <a16:creationId xmlns:a16="http://schemas.microsoft.com/office/drawing/2014/main" id="{1D1DCA4E-69D1-44C3-BAD0-FFD9D2ADF1D1}"/>
              </a:ext>
            </a:extLst>
          </p:cNvPr>
          <p:cNvSpPr/>
          <p:nvPr/>
        </p:nvSpPr>
        <p:spPr>
          <a:xfrm rot="5400000">
            <a:off x="4411970" y="26638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F63C1E15-E2D3-436E-B71D-7C9B38E89B70}"/>
              </a:ext>
            </a:extLst>
          </p:cNvPr>
          <p:cNvCxnSpPr>
            <a:cxnSpLocks/>
          </p:cNvCxnSpPr>
          <p:nvPr/>
        </p:nvCxnSpPr>
        <p:spPr>
          <a:xfrm>
            <a:off x="5212672" y="781226"/>
            <a:ext cx="63746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Rechteck 93">
            <a:extLst>
              <a:ext uri="{FF2B5EF4-FFF2-40B4-BE49-F238E27FC236}">
                <a16:creationId xmlns:a16="http://schemas.microsoft.com/office/drawing/2014/main" id="{5545E26C-25C6-4D3C-A6B8-052516AAFACA}"/>
              </a:ext>
            </a:extLst>
          </p:cNvPr>
          <p:cNvSpPr/>
          <p:nvPr/>
        </p:nvSpPr>
        <p:spPr>
          <a:xfrm>
            <a:off x="8219700" y="3515557"/>
            <a:ext cx="2885910" cy="198183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6" name="Gerader Verbinder 95">
            <a:extLst>
              <a:ext uri="{FF2B5EF4-FFF2-40B4-BE49-F238E27FC236}">
                <a16:creationId xmlns:a16="http://schemas.microsoft.com/office/drawing/2014/main" id="{519F6AD3-8B80-4CB3-9E77-5A3FAA0AB119}"/>
              </a:ext>
            </a:extLst>
          </p:cNvPr>
          <p:cNvCxnSpPr>
            <a:cxnSpLocks/>
          </p:cNvCxnSpPr>
          <p:nvPr/>
        </p:nvCxnSpPr>
        <p:spPr>
          <a:xfrm>
            <a:off x="8337825" y="3525909"/>
            <a:ext cx="0" cy="1982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r Verbinder 96">
            <a:extLst>
              <a:ext uri="{FF2B5EF4-FFF2-40B4-BE49-F238E27FC236}">
                <a16:creationId xmlns:a16="http://schemas.microsoft.com/office/drawing/2014/main" id="{D9106CA3-A088-477E-B958-3F21375D660F}"/>
              </a:ext>
            </a:extLst>
          </p:cNvPr>
          <p:cNvCxnSpPr>
            <a:cxnSpLocks/>
          </p:cNvCxnSpPr>
          <p:nvPr/>
        </p:nvCxnSpPr>
        <p:spPr>
          <a:xfrm>
            <a:off x="8493398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rader Verbinder 97">
            <a:extLst>
              <a:ext uri="{FF2B5EF4-FFF2-40B4-BE49-F238E27FC236}">
                <a16:creationId xmlns:a16="http://schemas.microsoft.com/office/drawing/2014/main" id="{8A4F8F29-E9F0-41F9-B2B8-6780079BCEEF}"/>
              </a:ext>
            </a:extLst>
          </p:cNvPr>
          <p:cNvCxnSpPr>
            <a:cxnSpLocks/>
          </p:cNvCxnSpPr>
          <p:nvPr/>
        </p:nvCxnSpPr>
        <p:spPr>
          <a:xfrm>
            <a:off x="8638400" y="3525909"/>
            <a:ext cx="4225" cy="1982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r Verbinder 98">
            <a:extLst>
              <a:ext uri="{FF2B5EF4-FFF2-40B4-BE49-F238E27FC236}">
                <a16:creationId xmlns:a16="http://schemas.microsoft.com/office/drawing/2014/main" id="{14D37292-DB45-41AF-8E15-17C2F6EF4B54}"/>
              </a:ext>
            </a:extLst>
          </p:cNvPr>
          <p:cNvCxnSpPr>
            <a:cxnSpLocks/>
          </p:cNvCxnSpPr>
          <p:nvPr/>
        </p:nvCxnSpPr>
        <p:spPr>
          <a:xfrm>
            <a:off x="8795025" y="3525909"/>
            <a:ext cx="0" cy="1982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r Verbinder 99">
            <a:extLst>
              <a:ext uri="{FF2B5EF4-FFF2-40B4-BE49-F238E27FC236}">
                <a16:creationId xmlns:a16="http://schemas.microsoft.com/office/drawing/2014/main" id="{B29E1F82-E739-45A3-A3CD-48F3CB0964C7}"/>
              </a:ext>
            </a:extLst>
          </p:cNvPr>
          <p:cNvCxnSpPr/>
          <p:nvPr/>
        </p:nvCxnSpPr>
        <p:spPr>
          <a:xfrm>
            <a:off x="8928403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72F3B8B0-1E9F-4A7D-BDBF-D0F6FF179D03}"/>
              </a:ext>
            </a:extLst>
          </p:cNvPr>
          <p:cNvCxnSpPr/>
          <p:nvPr/>
        </p:nvCxnSpPr>
        <p:spPr>
          <a:xfrm>
            <a:off x="9099825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ED13FFD2-0C2D-42AA-9D92-82E8DB31236E}"/>
              </a:ext>
            </a:extLst>
          </p:cNvPr>
          <p:cNvCxnSpPr/>
          <p:nvPr/>
        </p:nvCxnSpPr>
        <p:spPr>
          <a:xfrm>
            <a:off x="9252225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>
            <a:extLst>
              <a:ext uri="{FF2B5EF4-FFF2-40B4-BE49-F238E27FC236}">
                <a16:creationId xmlns:a16="http://schemas.microsoft.com/office/drawing/2014/main" id="{35B45BC4-FA77-45E2-8060-9E5D94EA2068}"/>
              </a:ext>
            </a:extLst>
          </p:cNvPr>
          <p:cNvCxnSpPr/>
          <p:nvPr/>
        </p:nvCxnSpPr>
        <p:spPr>
          <a:xfrm>
            <a:off x="9404625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r Verbinder 103">
            <a:extLst>
              <a:ext uri="{FF2B5EF4-FFF2-40B4-BE49-F238E27FC236}">
                <a16:creationId xmlns:a16="http://schemas.microsoft.com/office/drawing/2014/main" id="{5073DB06-CC3B-4723-9883-4B8116221702}"/>
              </a:ext>
            </a:extLst>
          </p:cNvPr>
          <p:cNvCxnSpPr/>
          <p:nvPr/>
        </p:nvCxnSpPr>
        <p:spPr>
          <a:xfrm>
            <a:off x="9552800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C378ACCB-8AC1-4E60-B3DC-CE45122EF723}"/>
              </a:ext>
            </a:extLst>
          </p:cNvPr>
          <p:cNvCxnSpPr/>
          <p:nvPr/>
        </p:nvCxnSpPr>
        <p:spPr>
          <a:xfrm>
            <a:off x="9706679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Gerader Verbinder 105">
            <a:extLst>
              <a:ext uri="{FF2B5EF4-FFF2-40B4-BE49-F238E27FC236}">
                <a16:creationId xmlns:a16="http://schemas.microsoft.com/office/drawing/2014/main" id="{9AD38457-F116-46F5-A834-996928E9D6FE}"/>
              </a:ext>
            </a:extLst>
          </p:cNvPr>
          <p:cNvCxnSpPr/>
          <p:nvPr/>
        </p:nvCxnSpPr>
        <p:spPr>
          <a:xfrm>
            <a:off x="98590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Gerader Verbinder 106">
            <a:extLst>
              <a:ext uri="{FF2B5EF4-FFF2-40B4-BE49-F238E27FC236}">
                <a16:creationId xmlns:a16="http://schemas.microsoft.com/office/drawing/2014/main" id="{8FA74301-239C-401D-BD39-B5721ED414AA}"/>
              </a:ext>
            </a:extLst>
          </p:cNvPr>
          <p:cNvCxnSpPr/>
          <p:nvPr/>
        </p:nvCxnSpPr>
        <p:spPr>
          <a:xfrm>
            <a:off x="100114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r Verbinder 107">
            <a:extLst>
              <a:ext uri="{FF2B5EF4-FFF2-40B4-BE49-F238E27FC236}">
                <a16:creationId xmlns:a16="http://schemas.microsoft.com/office/drawing/2014/main" id="{8FF961B2-38AF-4F8D-988D-2579774A4AA3}"/>
              </a:ext>
            </a:extLst>
          </p:cNvPr>
          <p:cNvCxnSpPr/>
          <p:nvPr/>
        </p:nvCxnSpPr>
        <p:spPr>
          <a:xfrm>
            <a:off x="101638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572D00B0-5978-456C-84C5-93CE8856682D}"/>
              </a:ext>
            </a:extLst>
          </p:cNvPr>
          <p:cNvCxnSpPr/>
          <p:nvPr/>
        </p:nvCxnSpPr>
        <p:spPr>
          <a:xfrm>
            <a:off x="103162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9F023C76-67E4-4ADD-B59A-3F82290F99F0}"/>
              </a:ext>
            </a:extLst>
          </p:cNvPr>
          <p:cNvCxnSpPr/>
          <p:nvPr/>
        </p:nvCxnSpPr>
        <p:spPr>
          <a:xfrm>
            <a:off x="10468679" y="350445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A1900D04-BFCD-4723-AC01-66600C8E29AC}"/>
              </a:ext>
            </a:extLst>
          </p:cNvPr>
          <p:cNvCxnSpPr/>
          <p:nvPr/>
        </p:nvCxnSpPr>
        <p:spPr>
          <a:xfrm>
            <a:off x="106210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AB5BD11E-939B-48A3-A761-5B87F30DCF86}"/>
              </a:ext>
            </a:extLst>
          </p:cNvPr>
          <p:cNvCxnSpPr/>
          <p:nvPr/>
        </p:nvCxnSpPr>
        <p:spPr>
          <a:xfrm>
            <a:off x="10773479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>
            <a:extLst>
              <a:ext uri="{FF2B5EF4-FFF2-40B4-BE49-F238E27FC236}">
                <a16:creationId xmlns:a16="http://schemas.microsoft.com/office/drawing/2014/main" id="{80A13D43-CD31-44E5-B468-27A25F1AA143}"/>
              </a:ext>
            </a:extLst>
          </p:cNvPr>
          <p:cNvCxnSpPr/>
          <p:nvPr/>
        </p:nvCxnSpPr>
        <p:spPr>
          <a:xfrm>
            <a:off x="10923346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r Verbinder 131">
            <a:extLst>
              <a:ext uri="{FF2B5EF4-FFF2-40B4-BE49-F238E27FC236}">
                <a16:creationId xmlns:a16="http://schemas.microsoft.com/office/drawing/2014/main" id="{48B39051-37F0-4126-8B55-DDB1F4512368}"/>
              </a:ext>
            </a:extLst>
          </p:cNvPr>
          <p:cNvCxnSpPr>
            <a:cxnSpLocks/>
          </p:cNvCxnSpPr>
          <p:nvPr/>
        </p:nvCxnSpPr>
        <p:spPr>
          <a:xfrm>
            <a:off x="8211398" y="3666475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r Verbinder 134">
            <a:extLst>
              <a:ext uri="{FF2B5EF4-FFF2-40B4-BE49-F238E27FC236}">
                <a16:creationId xmlns:a16="http://schemas.microsoft.com/office/drawing/2014/main" id="{AFCBCD78-27A5-43E9-9884-5146DDFE3C00}"/>
              </a:ext>
            </a:extLst>
          </p:cNvPr>
          <p:cNvCxnSpPr>
            <a:cxnSpLocks/>
          </p:cNvCxnSpPr>
          <p:nvPr/>
        </p:nvCxnSpPr>
        <p:spPr>
          <a:xfrm>
            <a:off x="8223932" y="3819615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Gerader Verbinder 135">
            <a:extLst>
              <a:ext uri="{FF2B5EF4-FFF2-40B4-BE49-F238E27FC236}">
                <a16:creationId xmlns:a16="http://schemas.microsoft.com/office/drawing/2014/main" id="{4AB949A4-E571-41C1-AEA7-55D9D8201E0A}"/>
              </a:ext>
            </a:extLst>
          </p:cNvPr>
          <p:cNvCxnSpPr>
            <a:cxnSpLocks/>
          </p:cNvCxnSpPr>
          <p:nvPr/>
        </p:nvCxnSpPr>
        <p:spPr>
          <a:xfrm>
            <a:off x="8203896" y="3965444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r Verbinder 136">
            <a:extLst>
              <a:ext uri="{FF2B5EF4-FFF2-40B4-BE49-F238E27FC236}">
                <a16:creationId xmlns:a16="http://schemas.microsoft.com/office/drawing/2014/main" id="{92E1A6B6-B92C-42C9-B7DD-348549A0C5EF}"/>
              </a:ext>
            </a:extLst>
          </p:cNvPr>
          <p:cNvCxnSpPr>
            <a:cxnSpLocks/>
          </p:cNvCxnSpPr>
          <p:nvPr/>
        </p:nvCxnSpPr>
        <p:spPr>
          <a:xfrm>
            <a:off x="8211398" y="4122197"/>
            <a:ext cx="2904765" cy="21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r Verbinder 137">
            <a:extLst>
              <a:ext uri="{FF2B5EF4-FFF2-40B4-BE49-F238E27FC236}">
                <a16:creationId xmlns:a16="http://schemas.microsoft.com/office/drawing/2014/main" id="{EC5FB4CE-98A1-4DF4-8DC0-57AC8F1E0088}"/>
              </a:ext>
            </a:extLst>
          </p:cNvPr>
          <p:cNvCxnSpPr>
            <a:cxnSpLocks/>
          </p:cNvCxnSpPr>
          <p:nvPr/>
        </p:nvCxnSpPr>
        <p:spPr>
          <a:xfrm>
            <a:off x="8219700" y="4260458"/>
            <a:ext cx="28631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r Verbinder 138">
            <a:extLst>
              <a:ext uri="{FF2B5EF4-FFF2-40B4-BE49-F238E27FC236}">
                <a16:creationId xmlns:a16="http://schemas.microsoft.com/office/drawing/2014/main" id="{207FEEE5-A63B-4D8D-BCB2-0FED57D5379D}"/>
              </a:ext>
            </a:extLst>
          </p:cNvPr>
          <p:cNvCxnSpPr>
            <a:cxnSpLocks/>
          </p:cNvCxnSpPr>
          <p:nvPr/>
        </p:nvCxnSpPr>
        <p:spPr>
          <a:xfrm>
            <a:off x="8337825" y="4418765"/>
            <a:ext cx="27656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r Verbinder 139">
            <a:extLst>
              <a:ext uri="{FF2B5EF4-FFF2-40B4-BE49-F238E27FC236}">
                <a16:creationId xmlns:a16="http://schemas.microsoft.com/office/drawing/2014/main" id="{0682ABBD-F97B-49F5-90F3-D036408E8EDC}"/>
              </a:ext>
            </a:extLst>
          </p:cNvPr>
          <p:cNvCxnSpPr>
            <a:cxnSpLocks/>
          </p:cNvCxnSpPr>
          <p:nvPr/>
        </p:nvCxnSpPr>
        <p:spPr>
          <a:xfrm>
            <a:off x="8228990" y="4580877"/>
            <a:ext cx="28929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044D0484-E75A-4493-9EDF-B779873B6F91}"/>
              </a:ext>
            </a:extLst>
          </p:cNvPr>
          <p:cNvCxnSpPr>
            <a:cxnSpLocks/>
          </p:cNvCxnSpPr>
          <p:nvPr/>
        </p:nvCxnSpPr>
        <p:spPr>
          <a:xfrm>
            <a:off x="8211398" y="4734876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r Verbinder 141">
            <a:extLst>
              <a:ext uri="{FF2B5EF4-FFF2-40B4-BE49-F238E27FC236}">
                <a16:creationId xmlns:a16="http://schemas.microsoft.com/office/drawing/2014/main" id="{83469DB0-B57A-481A-8A81-BA9E972A4871}"/>
              </a:ext>
            </a:extLst>
          </p:cNvPr>
          <p:cNvCxnSpPr>
            <a:cxnSpLocks/>
          </p:cNvCxnSpPr>
          <p:nvPr/>
        </p:nvCxnSpPr>
        <p:spPr>
          <a:xfrm>
            <a:off x="8214642" y="4892456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r Verbinder 142">
            <a:extLst>
              <a:ext uri="{FF2B5EF4-FFF2-40B4-BE49-F238E27FC236}">
                <a16:creationId xmlns:a16="http://schemas.microsoft.com/office/drawing/2014/main" id="{545C926D-008E-4197-B31F-CFDB6870CF14}"/>
              </a:ext>
            </a:extLst>
          </p:cNvPr>
          <p:cNvCxnSpPr>
            <a:cxnSpLocks/>
          </p:cNvCxnSpPr>
          <p:nvPr/>
        </p:nvCxnSpPr>
        <p:spPr>
          <a:xfrm>
            <a:off x="8216456" y="5044856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r Verbinder 143">
            <a:extLst>
              <a:ext uri="{FF2B5EF4-FFF2-40B4-BE49-F238E27FC236}">
                <a16:creationId xmlns:a16="http://schemas.microsoft.com/office/drawing/2014/main" id="{9FF51D9F-EA04-4E87-BD2F-FE07F9FBAC88}"/>
              </a:ext>
            </a:extLst>
          </p:cNvPr>
          <p:cNvCxnSpPr>
            <a:cxnSpLocks/>
          </p:cNvCxnSpPr>
          <p:nvPr/>
        </p:nvCxnSpPr>
        <p:spPr>
          <a:xfrm>
            <a:off x="8216456" y="5215437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r Verbinder 144">
            <a:extLst>
              <a:ext uri="{FF2B5EF4-FFF2-40B4-BE49-F238E27FC236}">
                <a16:creationId xmlns:a16="http://schemas.microsoft.com/office/drawing/2014/main" id="{256C87ED-6BD4-410E-A95A-C06A1E34DE6E}"/>
              </a:ext>
            </a:extLst>
          </p:cNvPr>
          <p:cNvCxnSpPr>
            <a:cxnSpLocks/>
          </p:cNvCxnSpPr>
          <p:nvPr/>
        </p:nvCxnSpPr>
        <p:spPr>
          <a:xfrm>
            <a:off x="8228990" y="5347242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fik 82">
            <a:extLst>
              <a:ext uri="{FF2B5EF4-FFF2-40B4-BE49-F238E27FC236}">
                <a16:creationId xmlns:a16="http://schemas.microsoft.com/office/drawing/2014/main" id="{0F8361B1-9956-4309-B14E-CB06BDE0C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554" y="1798909"/>
            <a:ext cx="643870" cy="871701"/>
          </a:xfrm>
          <a:prstGeom prst="rect">
            <a:avLst/>
          </a:prstGeom>
        </p:spPr>
      </p:pic>
      <p:pic>
        <p:nvPicPr>
          <p:cNvPr id="84" name="Grafik 83">
            <a:extLst>
              <a:ext uri="{FF2B5EF4-FFF2-40B4-BE49-F238E27FC236}">
                <a16:creationId xmlns:a16="http://schemas.microsoft.com/office/drawing/2014/main" id="{50EDB6E4-0287-42A3-B203-B2B525719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4193" y="4522377"/>
            <a:ext cx="643870" cy="871701"/>
          </a:xfrm>
          <a:prstGeom prst="rect">
            <a:avLst/>
          </a:prstGeom>
        </p:spPr>
      </p:pic>
      <p:pic>
        <p:nvPicPr>
          <p:cNvPr id="85" name="Grafik 84">
            <a:extLst>
              <a:ext uri="{FF2B5EF4-FFF2-40B4-BE49-F238E27FC236}">
                <a16:creationId xmlns:a16="http://schemas.microsoft.com/office/drawing/2014/main" id="{7C88A8A0-A4D5-4983-9AD4-BAF788360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614" y="4220360"/>
            <a:ext cx="643870" cy="871701"/>
          </a:xfrm>
          <a:prstGeom prst="rect">
            <a:avLst/>
          </a:prstGeom>
        </p:spPr>
      </p:pic>
      <p:pic>
        <p:nvPicPr>
          <p:cNvPr id="86" name="Grafik 85">
            <a:extLst>
              <a:ext uri="{FF2B5EF4-FFF2-40B4-BE49-F238E27FC236}">
                <a16:creationId xmlns:a16="http://schemas.microsoft.com/office/drawing/2014/main" id="{7C6AFBA0-98A8-4B35-AB45-563FF5474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069" y="3212361"/>
            <a:ext cx="643870" cy="871701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B55A7634-2B60-4B19-9379-E282C5B10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612" y="2277020"/>
            <a:ext cx="643870" cy="871701"/>
          </a:xfrm>
          <a:prstGeom prst="rect">
            <a:avLst/>
          </a:prstGeom>
        </p:spPr>
      </p:pic>
      <p:sp>
        <p:nvSpPr>
          <p:cNvPr id="78" name="Textfeld 77">
            <a:extLst>
              <a:ext uri="{FF2B5EF4-FFF2-40B4-BE49-F238E27FC236}">
                <a16:creationId xmlns:a16="http://schemas.microsoft.com/office/drawing/2014/main" id="{E58D4E54-ACAF-4CF5-BDC8-99613C98B459}"/>
              </a:ext>
            </a:extLst>
          </p:cNvPr>
          <p:cNvSpPr txBox="1"/>
          <p:nvPr/>
        </p:nvSpPr>
        <p:spPr>
          <a:xfrm>
            <a:off x="9806553" y="476573"/>
            <a:ext cx="20413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Erdgeschoss</a:t>
            </a:r>
          </a:p>
        </p:txBody>
      </p:sp>
    </p:spTree>
    <p:extLst>
      <p:ext uri="{BB962C8B-B14F-4D97-AF65-F5344CB8AC3E}">
        <p14:creationId xmlns:p14="http://schemas.microsoft.com/office/powerpoint/2010/main" val="314477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ED4C111F-89B1-470B-B676-A3218C2A9262}"/>
              </a:ext>
            </a:extLst>
          </p:cNvPr>
          <p:cNvSpPr/>
          <p:nvPr/>
        </p:nvSpPr>
        <p:spPr>
          <a:xfrm rot="1690212">
            <a:off x="-985251" y="4534408"/>
            <a:ext cx="9712171" cy="7410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B53259B8-6A02-463C-A40C-834EB1C3BDA1}"/>
              </a:ext>
            </a:extLst>
          </p:cNvPr>
          <p:cNvSpPr/>
          <p:nvPr/>
        </p:nvSpPr>
        <p:spPr>
          <a:xfrm rot="1757255">
            <a:off x="1140786" y="4008264"/>
            <a:ext cx="33735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AFE94566-75DD-4647-A31E-F254F1EA606F}"/>
              </a:ext>
            </a:extLst>
          </p:cNvPr>
          <p:cNvCxnSpPr>
            <a:cxnSpLocks/>
            <a:stCxn id="4" idx="1"/>
            <a:endCxn id="4" idx="3"/>
          </p:cNvCxnSpPr>
          <p:nvPr/>
        </p:nvCxnSpPr>
        <p:spPr>
          <a:xfrm>
            <a:off x="-410044" y="2612436"/>
            <a:ext cx="8561756" cy="4585042"/>
          </a:xfrm>
          <a:prstGeom prst="line">
            <a:avLst/>
          </a:prstGeom>
          <a:ln w="571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CF3FC7A3-E904-4C3E-8F33-E5351EF73C1F}"/>
              </a:ext>
            </a:extLst>
          </p:cNvPr>
          <p:cNvSpPr/>
          <p:nvPr/>
        </p:nvSpPr>
        <p:spPr>
          <a:xfrm rot="1723326">
            <a:off x="4332307" y="3734081"/>
            <a:ext cx="1233996" cy="79899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2FF653B-FC7B-4D55-8244-24685D2CAD28}"/>
              </a:ext>
            </a:extLst>
          </p:cNvPr>
          <p:cNvSpPr/>
          <p:nvPr/>
        </p:nvSpPr>
        <p:spPr>
          <a:xfrm rot="1721979">
            <a:off x="4774880" y="3113952"/>
            <a:ext cx="603681" cy="2639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1372562E-8DC0-4C46-9220-8B8A44C18B9B}"/>
              </a:ext>
            </a:extLst>
          </p:cNvPr>
          <p:cNvSpPr/>
          <p:nvPr/>
        </p:nvSpPr>
        <p:spPr>
          <a:xfrm rot="1750267">
            <a:off x="5357125" y="4565046"/>
            <a:ext cx="381740" cy="3357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EF09A4E9-14DF-43EA-BD55-91E4CD58F7A6}"/>
              </a:ext>
            </a:extLst>
          </p:cNvPr>
          <p:cNvCxnSpPr/>
          <p:nvPr/>
        </p:nvCxnSpPr>
        <p:spPr>
          <a:xfrm flipV="1">
            <a:off x="3364641" y="2361458"/>
            <a:ext cx="1091953" cy="1772118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697A42C0-C751-48FB-9E9F-620DC3ED2F71}"/>
              </a:ext>
            </a:extLst>
          </p:cNvPr>
          <p:cNvCxnSpPr>
            <a:cxnSpLocks/>
          </p:cNvCxnSpPr>
          <p:nvPr/>
        </p:nvCxnSpPr>
        <p:spPr>
          <a:xfrm flipH="1" flipV="1">
            <a:off x="4456594" y="2349912"/>
            <a:ext cx="2530136" cy="1307686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4653E8F7-336F-4862-AB50-EB70479A873C}"/>
              </a:ext>
            </a:extLst>
          </p:cNvPr>
          <p:cNvCxnSpPr>
            <a:cxnSpLocks/>
          </p:cNvCxnSpPr>
          <p:nvPr/>
        </p:nvCxnSpPr>
        <p:spPr>
          <a:xfrm flipH="1">
            <a:off x="5971405" y="3657598"/>
            <a:ext cx="1015325" cy="1757778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D45C64F4-D6A6-4619-98E3-1E71BB32AF45}"/>
              </a:ext>
            </a:extLst>
          </p:cNvPr>
          <p:cNvSpPr/>
          <p:nvPr/>
        </p:nvSpPr>
        <p:spPr>
          <a:xfrm>
            <a:off x="3103696" y="3843989"/>
            <a:ext cx="168676" cy="145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CD749BAA-66CE-4D48-B845-9BC078D8C097}"/>
              </a:ext>
            </a:extLst>
          </p:cNvPr>
          <p:cNvSpPr/>
          <p:nvPr/>
        </p:nvSpPr>
        <p:spPr>
          <a:xfrm rot="1774751">
            <a:off x="2743290" y="4100970"/>
            <a:ext cx="592000" cy="22269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9C65F00C-7EB6-4A57-A0CE-5E6408B7BCAB}"/>
              </a:ext>
            </a:extLst>
          </p:cNvPr>
          <p:cNvSpPr/>
          <p:nvPr/>
        </p:nvSpPr>
        <p:spPr>
          <a:xfrm rot="18254504">
            <a:off x="3403948" y="3890708"/>
            <a:ext cx="592000" cy="22269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A022E3D7-F634-4FB4-B4CC-3C5C29320676}"/>
              </a:ext>
            </a:extLst>
          </p:cNvPr>
          <p:cNvSpPr/>
          <p:nvPr/>
        </p:nvSpPr>
        <p:spPr>
          <a:xfrm rot="7305357">
            <a:off x="2754981" y="4056880"/>
            <a:ext cx="178068" cy="881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1CB148CD-A6DC-447B-ADAD-313675317262}"/>
              </a:ext>
            </a:extLst>
          </p:cNvPr>
          <p:cNvSpPr/>
          <p:nvPr/>
        </p:nvSpPr>
        <p:spPr>
          <a:xfrm rot="2185110">
            <a:off x="3523877" y="4086632"/>
            <a:ext cx="178068" cy="881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9B88C6FA-A6F1-4BDE-95CB-479C989C4004}"/>
              </a:ext>
            </a:extLst>
          </p:cNvPr>
          <p:cNvSpPr/>
          <p:nvPr/>
        </p:nvSpPr>
        <p:spPr>
          <a:xfrm rot="7305357">
            <a:off x="3167213" y="4287505"/>
            <a:ext cx="130852" cy="6477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: abgerundete Ecken 37">
            <a:extLst>
              <a:ext uri="{FF2B5EF4-FFF2-40B4-BE49-F238E27FC236}">
                <a16:creationId xmlns:a16="http://schemas.microsoft.com/office/drawing/2014/main" id="{D48F3F52-EE5B-41AD-808E-0E85DA969A11}"/>
              </a:ext>
            </a:extLst>
          </p:cNvPr>
          <p:cNvSpPr/>
          <p:nvPr/>
        </p:nvSpPr>
        <p:spPr>
          <a:xfrm rot="2185110">
            <a:off x="3750100" y="3796647"/>
            <a:ext cx="130852" cy="6477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25915CF1-43B4-49FE-BE67-D7BCB892EBCC}"/>
              </a:ext>
            </a:extLst>
          </p:cNvPr>
          <p:cNvSpPr/>
          <p:nvPr/>
        </p:nvSpPr>
        <p:spPr>
          <a:xfrm>
            <a:off x="6608088" y="-586685"/>
            <a:ext cx="97655" cy="97654"/>
          </a:xfrm>
          <a:prstGeom prst="ellipse">
            <a:avLst/>
          </a:prstGeom>
          <a:solidFill>
            <a:srgbClr val="9A7F6E"/>
          </a:solidFill>
          <a:ln>
            <a:solidFill>
              <a:srgbClr val="9A7F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A4F0401A-F28A-4CF6-9D7F-F712C97FECFE}"/>
              </a:ext>
            </a:extLst>
          </p:cNvPr>
          <p:cNvCxnSpPr>
            <a:stCxn id="56" idx="7"/>
          </p:cNvCxnSpPr>
          <p:nvPr/>
        </p:nvCxnSpPr>
        <p:spPr>
          <a:xfrm flipV="1">
            <a:off x="6691442" y="-784895"/>
            <a:ext cx="163838" cy="212511"/>
          </a:xfrm>
          <a:prstGeom prst="line">
            <a:avLst/>
          </a:prstGeom>
          <a:ln w="19050">
            <a:solidFill>
              <a:srgbClr val="9A7F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Ellipse 103">
            <a:extLst>
              <a:ext uri="{FF2B5EF4-FFF2-40B4-BE49-F238E27FC236}">
                <a16:creationId xmlns:a16="http://schemas.microsoft.com/office/drawing/2014/main" id="{F3F7C0E0-5B42-45FE-BFAE-2F670899C393}"/>
              </a:ext>
            </a:extLst>
          </p:cNvPr>
          <p:cNvSpPr/>
          <p:nvPr/>
        </p:nvSpPr>
        <p:spPr>
          <a:xfrm rot="6860758">
            <a:off x="4889944" y="4544615"/>
            <a:ext cx="241081" cy="49734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CC0AB223-CE5A-4CB9-AFE7-E83AC3FD9DBE}"/>
              </a:ext>
            </a:extLst>
          </p:cNvPr>
          <p:cNvSpPr/>
          <p:nvPr/>
        </p:nvSpPr>
        <p:spPr>
          <a:xfrm rot="1723326">
            <a:off x="1567529" y="2333157"/>
            <a:ext cx="960843" cy="64974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Rechteck 105">
            <a:extLst>
              <a:ext uri="{FF2B5EF4-FFF2-40B4-BE49-F238E27FC236}">
                <a16:creationId xmlns:a16="http://schemas.microsoft.com/office/drawing/2014/main" id="{1A7EF0C7-1A80-41A9-83A6-5ABE170CE46A}"/>
              </a:ext>
            </a:extLst>
          </p:cNvPr>
          <p:cNvSpPr/>
          <p:nvPr/>
        </p:nvSpPr>
        <p:spPr>
          <a:xfrm rot="7199488">
            <a:off x="1825602" y="1551180"/>
            <a:ext cx="960843" cy="64974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7" name="Gerader Verbinder 106">
            <a:extLst>
              <a:ext uri="{FF2B5EF4-FFF2-40B4-BE49-F238E27FC236}">
                <a16:creationId xmlns:a16="http://schemas.microsoft.com/office/drawing/2014/main" id="{DA5C4313-8B72-4447-861F-8B73B85128AF}"/>
              </a:ext>
            </a:extLst>
          </p:cNvPr>
          <p:cNvCxnSpPr>
            <a:cxnSpLocks/>
          </p:cNvCxnSpPr>
          <p:nvPr/>
        </p:nvCxnSpPr>
        <p:spPr>
          <a:xfrm flipV="1">
            <a:off x="2460322" y="1312071"/>
            <a:ext cx="1485498" cy="2324246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8773D5E0-FA53-413F-9688-11050FCC2F8E}"/>
              </a:ext>
            </a:extLst>
          </p:cNvPr>
          <p:cNvCxnSpPr>
            <a:cxnSpLocks/>
          </p:cNvCxnSpPr>
          <p:nvPr/>
        </p:nvCxnSpPr>
        <p:spPr>
          <a:xfrm flipH="1" flipV="1">
            <a:off x="1873192" y="215165"/>
            <a:ext cx="2087628" cy="1091367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EDC04AE0-4C2B-4325-8EF0-4025DDBCE1FF}"/>
              </a:ext>
            </a:extLst>
          </p:cNvPr>
          <p:cNvCxnSpPr>
            <a:cxnSpLocks/>
          </p:cNvCxnSpPr>
          <p:nvPr/>
        </p:nvCxnSpPr>
        <p:spPr>
          <a:xfrm flipH="1">
            <a:off x="503900" y="215165"/>
            <a:ext cx="1345619" cy="226085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Ellipse 118">
            <a:extLst>
              <a:ext uri="{FF2B5EF4-FFF2-40B4-BE49-F238E27FC236}">
                <a16:creationId xmlns:a16="http://schemas.microsoft.com/office/drawing/2014/main" id="{5E028CCD-1F73-4A9F-B70D-8E832A94959C}"/>
              </a:ext>
            </a:extLst>
          </p:cNvPr>
          <p:cNvSpPr/>
          <p:nvPr/>
        </p:nvSpPr>
        <p:spPr>
          <a:xfrm>
            <a:off x="4053129" y="3896407"/>
            <a:ext cx="230311" cy="15273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Ellipse 121">
            <a:extLst>
              <a:ext uri="{FF2B5EF4-FFF2-40B4-BE49-F238E27FC236}">
                <a16:creationId xmlns:a16="http://schemas.microsoft.com/office/drawing/2014/main" id="{D18CC511-2E6C-49E9-A068-7D495A67711D}"/>
              </a:ext>
            </a:extLst>
          </p:cNvPr>
          <p:cNvSpPr/>
          <p:nvPr/>
        </p:nvSpPr>
        <p:spPr>
          <a:xfrm>
            <a:off x="9772046" y="3417625"/>
            <a:ext cx="230311" cy="15273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B9742F2-BD39-4B50-888D-00408B72447E}"/>
              </a:ext>
            </a:extLst>
          </p:cNvPr>
          <p:cNvSpPr txBox="1"/>
          <p:nvPr/>
        </p:nvSpPr>
        <p:spPr>
          <a:xfrm rot="1773147">
            <a:off x="5533529" y="3360674"/>
            <a:ext cx="145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Einsatzstelle</a:t>
            </a:r>
          </a:p>
        </p:txBody>
      </p:sp>
      <p:sp>
        <p:nvSpPr>
          <p:cNvPr id="70" name="Inhaltsplatzhalter 2">
            <a:extLst>
              <a:ext uri="{FF2B5EF4-FFF2-40B4-BE49-F238E27FC236}">
                <a16:creationId xmlns:a16="http://schemas.microsoft.com/office/drawing/2014/main" id="{250A5CF9-0B95-4D2A-B443-792F65C795A3}"/>
              </a:ext>
            </a:extLst>
          </p:cNvPr>
          <p:cNvSpPr txBox="1">
            <a:spLocks/>
          </p:cNvSpPr>
          <p:nvPr/>
        </p:nvSpPr>
        <p:spPr>
          <a:xfrm>
            <a:off x="8531961" y="1416066"/>
            <a:ext cx="1362947" cy="3118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400" dirty="0"/>
              <a:t>Pool</a:t>
            </a:r>
          </a:p>
          <a:p>
            <a:pPr algn="l"/>
            <a:r>
              <a:rPr lang="de-DE" sz="1400" dirty="0"/>
              <a:t>Öltank</a:t>
            </a:r>
          </a:p>
          <a:p>
            <a:pPr algn="l"/>
            <a:r>
              <a:rPr lang="de-DE" sz="1400" dirty="0"/>
              <a:t>Hydrant</a:t>
            </a:r>
          </a:p>
          <a:p>
            <a:pPr algn="l"/>
            <a:r>
              <a:rPr lang="de-DE" sz="1400" dirty="0"/>
              <a:t>Autos</a:t>
            </a:r>
          </a:p>
          <a:p>
            <a:pPr algn="l"/>
            <a:r>
              <a:rPr lang="de-DE" sz="1400" dirty="0"/>
              <a:t>Terrasse</a:t>
            </a:r>
          </a:p>
          <a:p>
            <a:pPr algn="l"/>
            <a:r>
              <a:rPr lang="de-DE" sz="1400" dirty="0"/>
              <a:t>Haus</a:t>
            </a:r>
          </a:p>
          <a:p>
            <a:pPr algn="l"/>
            <a:r>
              <a:rPr lang="de-DE" sz="1400" dirty="0"/>
              <a:t>Pferd</a:t>
            </a: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3A0B47FA-E839-4701-A01C-F4A98D27336F}"/>
              </a:ext>
            </a:extLst>
          </p:cNvPr>
          <p:cNvSpPr/>
          <p:nvPr/>
        </p:nvSpPr>
        <p:spPr>
          <a:xfrm rot="1721979">
            <a:off x="9537178" y="1413047"/>
            <a:ext cx="603681" cy="2639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70C320D1-7E61-4BB1-8576-182EDD2AD939}"/>
              </a:ext>
            </a:extLst>
          </p:cNvPr>
          <p:cNvSpPr/>
          <p:nvPr/>
        </p:nvSpPr>
        <p:spPr>
          <a:xfrm>
            <a:off x="9547209" y="1792896"/>
            <a:ext cx="279891" cy="12902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Ellipse 75">
            <a:extLst>
              <a:ext uri="{FF2B5EF4-FFF2-40B4-BE49-F238E27FC236}">
                <a16:creationId xmlns:a16="http://schemas.microsoft.com/office/drawing/2014/main" id="{059E81EC-09DC-4023-97AA-C8B0C23B77DF}"/>
              </a:ext>
            </a:extLst>
          </p:cNvPr>
          <p:cNvSpPr/>
          <p:nvPr/>
        </p:nvSpPr>
        <p:spPr>
          <a:xfrm>
            <a:off x="9896366" y="2090260"/>
            <a:ext cx="168676" cy="145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Rechteck: abgerundete Ecken 76">
            <a:extLst>
              <a:ext uri="{FF2B5EF4-FFF2-40B4-BE49-F238E27FC236}">
                <a16:creationId xmlns:a16="http://schemas.microsoft.com/office/drawing/2014/main" id="{8FC8ECFD-438E-4405-8BAE-A6BB4BE88866}"/>
              </a:ext>
            </a:extLst>
          </p:cNvPr>
          <p:cNvSpPr/>
          <p:nvPr/>
        </p:nvSpPr>
        <p:spPr>
          <a:xfrm rot="305860">
            <a:off x="9648650" y="2376602"/>
            <a:ext cx="528871" cy="1725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Rechteck: abgerundete Ecken 77">
            <a:extLst>
              <a:ext uri="{FF2B5EF4-FFF2-40B4-BE49-F238E27FC236}">
                <a16:creationId xmlns:a16="http://schemas.microsoft.com/office/drawing/2014/main" id="{F9CE87F7-E125-469A-9007-47A398C4337F}"/>
              </a:ext>
            </a:extLst>
          </p:cNvPr>
          <p:cNvSpPr/>
          <p:nvPr/>
        </p:nvSpPr>
        <p:spPr>
          <a:xfrm rot="5738913">
            <a:off x="9690661" y="2406837"/>
            <a:ext cx="137975" cy="787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Rechteck: abgerundete Ecken 78">
            <a:extLst>
              <a:ext uri="{FF2B5EF4-FFF2-40B4-BE49-F238E27FC236}">
                <a16:creationId xmlns:a16="http://schemas.microsoft.com/office/drawing/2014/main" id="{ADFDDF6C-F7A5-4B25-87D3-9AF42B717EE3}"/>
              </a:ext>
            </a:extLst>
          </p:cNvPr>
          <p:cNvSpPr/>
          <p:nvPr/>
        </p:nvSpPr>
        <p:spPr>
          <a:xfrm rot="5400000">
            <a:off x="10043279" y="2447632"/>
            <a:ext cx="101390" cy="578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Rechteck 79">
            <a:extLst>
              <a:ext uri="{FF2B5EF4-FFF2-40B4-BE49-F238E27FC236}">
                <a16:creationId xmlns:a16="http://schemas.microsoft.com/office/drawing/2014/main" id="{7DBB17B5-CC90-469F-8F0D-AAD18EA87D9B}"/>
              </a:ext>
            </a:extLst>
          </p:cNvPr>
          <p:cNvSpPr/>
          <p:nvPr/>
        </p:nvSpPr>
        <p:spPr>
          <a:xfrm rot="1750267">
            <a:off x="9840757" y="2713639"/>
            <a:ext cx="198912" cy="19539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9C0C2006-8E0A-4717-9073-1F271C00610A}"/>
              </a:ext>
            </a:extLst>
          </p:cNvPr>
          <p:cNvSpPr/>
          <p:nvPr/>
        </p:nvSpPr>
        <p:spPr>
          <a:xfrm rot="1723326">
            <a:off x="9710884" y="3079265"/>
            <a:ext cx="450292" cy="18376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Ellipse 82">
            <a:extLst>
              <a:ext uri="{FF2B5EF4-FFF2-40B4-BE49-F238E27FC236}">
                <a16:creationId xmlns:a16="http://schemas.microsoft.com/office/drawing/2014/main" id="{8ED67915-32E0-44F9-8ED2-3826ED666F6F}"/>
              </a:ext>
            </a:extLst>
          </p:cNvPr>
          <p:cNvSpPr/>
          <p:nvPr/>
        </p:nvSpPr>
        <p:spPr>
          <a:xfrm>
            <a:off x="4139559" y="3716684"/>
            <a:ext cx="230311" cy="15273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6AC0732-E1EE-445C-AF4D-D3D180C00C64}"/>
              </a:ext>
            </a:extLst>
          </p:cNvPr>
          <p:cNvSpPr/>
          <p:nvPr/>
        </p:nvSpPr>
        <p:spPr>
          <a:xfrm>
            <a:off x="8193174" y="1146434"/>
            <a:ext cx="2178077" cy="25938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50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Breitbild</PresentationFormat>
  <Paragraphs>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Leif Nitschke</dc:creator>
  <cp:lastModifiedBy>Fabienne Aust</cp:lastModifiedBy>
  <cp:revision>15</cp:revision>
  <dcterms:created xsi:type="dcterms:W3CDTF">2021-09-01T05:34:51Z</dcterms:created>
  <dcterms:modified xsi:type="dcterms:W3CDTF">2024-01-15T14:46:58Z</dcterms:modified>
</cp:coreProperties>
</file>