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2" r:id="rId4"/>
  </p:sldIdLst>
  <p:sldSz cx="9601200" cy="12801600" type="A3"/>
  <p:notesSz cx="12801600" cy="9601200"/>
  <p:defaultTextStyle>
    <a:defPPr>
      <a:defRPr lang="en-US"/>
    </a:defPPr>
    <a:lvl1pPr marL="0" algn="l" defTabSz="4572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62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Titelfoli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 bwMode="auto"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pPr>
              <a:defRPr/>
            </a:pPr>
            <a:r>
              <a:rPr lang="de-DE"/>
              <a:t>Mastertitelformat bearbeiten</a:t>
            </a:r>
            <a:endParaRPr lang="en-US"/>
          </a:p>
        </p:txBody>
      </p:sp>
      <p:sp>
        <p:nvSpPr>
          <p:cNvPr id="5" name="Subtitle 2"/>
          <p:cNvSpPr>
            <a:spLocks noGrp="1"/>
          </p:cNvSpPr>
          <p:nvPr>
            <p:ph type="subTitle" idx="1"/>
          </p:nvPr>
        </p:nvSpPr>
        <p:spPr bwMode="auto"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0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900"/>
            </a:lvl3pPr>
            <a:lvl4pPr marL="1440180" indent="0" algn="ctr">
              <a:buNone/>
              <a:defRPr sz="1700"/>
            </a:lvl4pPr>
            <a:lvl5pPr marL="1920240" indent="0" algn="ctr">
              <a:buNone/>
              <a:defRPr sz="1700"/>
            </a:lvl5pPr>
            <a:lvl6pPr marL="2400300" indent="0" algn="ctr">
              <a:buNone/>
              <a:defRPr sz="1700"/>
            </a:lvl6pPr>
            <a:lvl7pPr marL="2880360" indent="0" algn="ctr">
              <a:buNone/>
              <a:defRPr sz="1700"/>
            </a:lvl7pPr>
            <a:lvl8pPr marL="3360420" indent="0" algn="ctr">
              <a:buNone/>
              <a:defRPr sz="1700"/>
            </a:lvl8pPr>
            <a:lvl9pPr marL="3840480" indent="0" algn="ctr">
              <a:buNone/>
              <a:defRPr sz="1700"/>
            </a:lvl9pPr>
          </a:lstStyle>
          <a:p>
            <a:pPr>
              <a:defRPr/>
            </a:pPr>
            <a:r>
              <a:rPr lang="de-DE"/>
              <a:t>Master-Untertitelformat bearbeiten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A9555A0-1AA0-4C34-9251-28D7EE102E11}" type="datetimeFigureOut">
              <a:rPr lang="de-DE"/>
              <a:t>31.01.2024</a:t>
            </a:fld>
            <a:endParaRPr lang="de-DE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A97467D3-108D-483B-B97E-8BEC095EF38A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Titel und vertikaler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 lang="en-US"/>
          </a:p>
        </p:txBody>
      </p:sp>
      <p:sp>
        <p:nvSpPr>
          <p:cNvPr id="5" name="Vertical Text Placehold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A9555A0-1AA0-4C34-9251-28D7EE102E11}" type="datetimeFigureOut">
              <a:rPr lang="de-DE"/>
              <a:t>31.01.2024</a:t>
            </a:fld>
            <a:endParaRPr lang="de-DE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A97467D3-108D-483B-B97E-8BEC095EF38A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Vertikaler Titel un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Vertical Title 1"/>
          <p:cNvSpPr>
            <a:spLocks noGrp="1"/>
          </p:cNvSpPr>
          <p:nvPr>
            <p:ph type="title" orient="vert"/>
          </p:nvPr>
        </p:nvSpPr>
        <p:spPr bwMode="auto">
          <a:xfrm>
            <a:off x="6870859" y="681566"/>
            <a:ext cx="2070259" cy="10848764"/>
          </a:xfrm>
        </p:spPr>
        <p:txBody>
          <a:bodyPr vert="eaVert"/>
          <a:lstStyle/>
          <a:p>
            <a:pPr>
              <a:defRPr/>
            </a:pPr>
            <a:r>
              <a:rPr lang="de-DE"/>
              <a:t>Mastertitelformat bearbeiten</a:t>
            </a:r>
            <a:endParaRPr lang="en-US"/>
          </a:p>
        </p:txBody>
      </p:sp>
      <p:sp>
        <p:nvSpPr>
          <p:cNvPr id="5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660082" y="681566"/>
            <a:ext cx="6090760" cy="10848764"/>
          </a:xfrm>
        </p:spPr>
        <p:txBody>
          <a:bodyPr vert="eaVert"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A9555A0-1AA0-4C34-9251-28D7EE102E11}" type="datetimeFigureOut">
              <a:rPr lang="de-DE"/>
              <a:t>31.01.2024</a:t>
            </a:fld>
            <a:endParaRPr lang="de-DE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A97467D3-108D-483B-B97E-8BEC095EF38A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Titel und Inhal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A9555A0-1AA0-4C34-9251-28D7EE102E11}" type="datetimeFigureOut">
              <a:rPr lang="de-DE"/>
              <a:t>31.01.2024</a:t>
            </a:fld>
            <a:endParaRPr lang="de-DE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A97467D3-108D-483B-B97E-8BEC095EF38A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Abschnitts- überschrif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>
          <a:xfrm>
            <a:off x="655081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pPr>
              <a:defRPr/>
            </a:pPr>
            <a:r>
              <a:rPr lang="de-DE"/>
              <a:t>Mastertitelformat bearbeiten</a:t>
            </a:r>
            <a:endParaRPr lang="en-US"/>
          </a:p>
        </p:txBody>
      </p:sp>
      <p:sp>
        <p:nvSpPr>
          <p:cNvPr id="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55081" y="8567000"/>
            <a:ext cx="8281035" cy="2800349"/>
          </a:xfrm>
        </p:spPr>
        <p:txBody>
          <a:bodyPr/>
          <a:lstStyle>
            <a:lvl1pPr marL="0" indent="0">
              <a:buNone/>
              <a:defRPr sz="250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A9555A0-1AA0-4C34-9251-28D7EE102E11}" type="datetimeFigureOut">
              <a:rPr lang="de-DE"/>
              <a:t>31.01.2024</a:t>
            </a:fld>
            <a:endParaRPr lang="de-DE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A97467D3-108D-483B-B97E-8BEC095EF38A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Zwei Inhalt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660082" y="3407833"/>
            <a:ext cx="4080510" cy="8122498"/>
          </a:xfrm>
        </p:spPr>
        <p:txBody>
          <a:bodyPr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 lang="en-US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4860608" y="3407833"/>
            <a:ext cx="4080510" cy="8122498"/>
          </a:xfrm>
        </p:spPr>
        <p:txBody>
          <a:bodyPr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 lang="en-US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A9555A0-1AA0-4C34-9251-28D7EE102E11}" type="datetimeFigureOut">
              <a:rPr lang="de-DE"/>
              <a:t>31.01.2024</a:t>
            </a:fld>
            <a:endParaRPr lang="de-DE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A97467D3-108D-483B-B97E-8BEC095EF38A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Vergleich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>
          <a:xfrm>
            <a:off x="661333" y="681570"/>
            <a:ext cx="8281035" cy="2474384"/>
          </a:xfrm>
        </p:spPr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 lang="en-US"/>
          </a:p>
        </p:txBody>
      </p:sp>
      <p:sp>
        <p:nvSpPr>
          <p:cNvPr id="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61334" y="3138171"/>
            <a:ext cx="4061757" cy="1537968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900" b="1"/>
            </a:lvl3pPr>
            <a:lvl4pPr marL="1440180" indent="0">
              <a:buNone/>
              <a:defRPr sz="1700" b="1"/>
            </a:lvl4pPr>
            <a:lvl5pPr marL="1920240" indent="0">
              <a:buNone/>
              <a:defRPr sz="1700" b="1"/>
            </a:lvl5pPr>
            <a:lvl6pPr marL="2400300" indent="0">
              <a:buNone/>
              <a:defRPr sz="1700" b="1"/>
            </a:lvl6pPr>
            <a:lvl7pPr marL="2880360" indent="0">
              <a:buNone/>
              <a:defRPr sz="1700" b="1"/>
            </a:lvl7pPr>
            <a:lvl8pPr marL="3360420" indent="0">
              <a:buNone/>
              <a:defRPr sz="1700" b="1"/>
            </a:lvl8pPr>
            <a:lvl9pPr marL="3840480" indent="0">
              <a:buNone/>
              <a:defRPr sz="1700" b="1"/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661334" y="4676140"/>
            <a:ext cx="4061757" cy="6877898"/>
          </a:xfrm>
        </p:spPr>
        <p:txBody>
          <a:bodyPr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 lang="en-US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4860608" y="3138171"/>
            <a:ext cx="4081761" cy="1537968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900" b="1"/>
            </a:lvl3pPr>
            <a:lvl4pPr marL="1440180" indent="0">
              <a:buNone/>
              <a:defRPr sz="1700" b="1"/>
            </a:lvl4pPr>
            <a:lvl5pPr marL="1920240" indent="0">
              <a:buNone/>
              <a:defRPr sz="1700" b="1"/>
            </a:lvl5pPr>
            <a:lvl6pPr marL="2400300" indent="0">
              <a:buNone/>
              <a:defRPr sz="1700" b="1"/>
            </a:lvl6pPr>
            <a:lvl7pPr marL="2880360" indent="0">
              <a:buNone/>
              <a:defRPr sz="1700" b="1"/>
            </a:lvl7pPr>
            <a:lvl8pPr marL="3360420" indent="0">
              <a:buNone/>
              <a:defRPr sz="1700" b="1"/>
            </a:lvl8pPr>
            <a:lvl9pPr marL="3840480" indent="0">
              <a:buNone/>
              <a:defRPr sz="1700" b="1"/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8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4860608" y="4676140"/>
            <a:ext cx="4081761" cy="6877898"/>
          </a:xfrm>
        </p:spPr>
        <p:txBody>
          <a:bodyPr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 lang="en-US"/>
          </a:p>
        </p:txBody>
      </p:sp>
      <p:sp>
        <p:nvSpPr>
          <p:cNvPr id="9" name="Date Placeholder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A9555A0-1AA0-4C34-9251-28D7EE102E11}" type="datetimeFigureOut">
              <a:rPr lang="de-DE"/>
              <a:t>31.01.2024</a:t>
            </a:fld>
            <a:endParaRPr lang="de-DE"/>
          </a:p>
        </p:txBody>
      </p:sp>
      <p:sp>
        <p:nvSpPr>
          <p:cNvPr id="10" name="Footer Placeholder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1" name="Slide Number Placeholder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A97467D3-108D-483B-B97E-8BEC095EF38A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Nur Titel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 lang="en-US"/>
          </a:p>
        </p:txBody>
      </p:sp>
      <p:sp>
        <p:nvSpPr>
          <p:cNvPr id="5" name="Date Placehold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A9555A0-1AA0-4C34-9251-28D7EE102E11}" type="datetimeFigureOut">
              <a:rPr lang="de-DE"/>
              <a:t>31.01.2024</a:t>
            </a:fld>
            <a:endParaRPr lang="de-DE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A97467D3-108D-483B-B97E-8BEC095EF38A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Le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A9555A0-1AA0-4C34-9251-28D7EE102E11}" type="datetimeFigureOut">
              <a:rPr lang="de-DE"/>
              <a:t>31.01.2024</a:t>
            </a:fld>
            <a:endParaRPr lang="de-DE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A97467D3-108D-483B-B97E-8BEC095EF38A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Inhalt mit Überschrif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>
          <a:xfrm>
            <a:off x="661333" y="853440"/>
            <a:ext cx="3096637" cy="2987040"/>
          </a:xfrm>
        </p:spPr>
        <p:txBody>
          <a:bodyPr anchor="b"/>
          <a:lstStyle>
            <a:lvl1pPr>
              <a:defRPr sz="3350"/>
            </a:lvl1pPr>
          </a:lstStyle>
          <a:p>
            <a:pPr>
              <a:defRPr/>
            </a:pPr>
            <a:r>
              <a:rPr lang="de-DE"/>
              <a:t>Mastertitelformat bearbeiten</a:t>
            </a:r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 bwMode="auto">
          <a:xfrm>
            <a:off x="4081760" y="1843196"/>
            <a:ext cx="4860608" cy="9097433"/>
          </a:xfrm>
        </p:spPr>
        <p:txBody>
          <a:bodyPr/>
          <a:lstStyle>
            <a:lvl1pPr>
              <a:defRPr sz="3350"/>
            </a:lvl1pPr>
            <a:lvl2pPr>
              <a:defRPr sz="295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 lang="en-US"/>
          </a:p>
        </p:txBody>
      </p:sp>
      <p:sp>
        <p:nvSpPr>
          <p:cNvPr id="6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700"/>
            </a:lvl1pPr>
            <a:lvl2pPr marL="480060" indent="0">
              <a:buNone/>
              <a:defRPr sz="1450"/>
            </a:lvl2pPr>
            <a:lvl3pPr marL="960120" indent="0">
              <a:buNone/>
              <a:defRPr sz="125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A9555A0-1AA0-4C34-9251-28D7EE102E11}" type="datetimeFigureOut">
              <a:rPr lang="de-DE"/>
              <a:t>31.01.2024</a:t>
            </a:fld>
            <a:endParaRPr lang="de-DE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A97467D3-108D-483B-B97E-8BEC095EF38A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Bild mit Überschrif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>
          <a:xfrm>
            <a:off x="661333" y="853440"/>
            <a:ext cx="3096637" cy="2987040"/>
          </a:xfrm>
        </p:spPr>
        <p:txBody>
          <a:bodyPr anchor="b"/>
          <a:lstStyle>
            <a:lvl1pPr>
              <a:defRPr sz="3350"/>
            </a:lvl1pPr>
          </a:lstStyle>
          <a:p>
            <a:pPr>
              <a:defRPr/>
            </a:pPr>
            <a:r>
              <a:rPr lang="de-DE"/>
              <a:t>Mastertitelformat bearbeiten</a:t>
            </a:r>
            <a:endParaRPr lang="en-US"/>
          </a:p>
        </p:txBody>
      </p:sp>
      <p:sp>
        <p:nvSpPr>
          <p:cNvPr id="5" name="Picture Placeholder 2"/>
          <p:cNvSpPr>
            <a:spLocks noGrp="1" noChangeAspect="1"/>
          </p:cNvSpPr>
          <p:nvPr>
            <p:ph type="pic" idx="1"/>
          </p:nvPr>
        </p:nvSpPr>
        <p:spPr bwMode="auto"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50"/>
            </a:lvl1pPr>
            <a:lvl2pPr marL="480060" indent="0">
              <a:buNone/>
              <a:defRPr sz="2950"/>
            </a:lvl2pPr>
            <a:lvl3pPr marL="960120" indent="0">
              <a:buNone/>
              <a:defRPr sz="250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pPr>
              <a:defRPr/>
            </a:pPr>
            <a:r>
              <a:rPr lang="de-DE"/>
              <a:t>Bild durch Klicken auf Symbol hinzufügen</a:t>
            </a:r>
            <a:endParaRPr lang="en-US"/>
          </a:p>
        </p:txBody>
      </p:sp>
      <p:sp>
        <p:nvSpPr>
          <p:cNvPr id="6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700"/>
            </a:lvl1pPr>
            <a:lvl2pPr marL="480060" indent="0">
              <a:buNone/>
              <a:defRPr sz="1450"/>
            </a:lvl2pPr>
            <a:lvl3pPr marL="960120" indent="0">
              <a:buNone/>
              <a:defRPr sz="125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A9555A0-1AA0-4C34-9251-28D7EE102E11}" type="datetimeFigureOut">
              <a:rPr lang="de-DE"/>
              <a:t>31.01.2024</a:t>
            </a:fld>
            <a:endParaRPr lang="de-DE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A97467D3-108D-483B-B97E-8BEC095EF38A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 bwMode="auto">
          <a:xfrm>
            <a:off x="660082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de-DE"/>
              <a:t>Mastertitelformat bearbeiten</a:t>
            </a:r>
            <a:endParaRPr lang="en-US"/>
          </a:p>
        </p:txBody>
      </p:sp>
      <p:sp>
        <p:nvSpPr>
          <p:cNvPr id="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60082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660082" y="11865189"/>
            <a:ext cx="2160270" cy="68156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A9555A0-1AA0-4C34-9251-28D7EE102E11}" type="datetimeFigureOut">
              <a:rPr lang="de-DE"/>
              <a:t>31.01.2024</a:t>
            </a:fld>
            <a:endParaRPr lang="de-DE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180398" y="11865189"/>
            <a:ext cx="3240405" cy="68156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6780847" y="11865189"/>
            <a:ext cx="2160270" cy="68156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97467D3-108D-483B-B97E-8BEC095EF38A}" type="slidenum">
              <a:rPr lang="de-DE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60120">
        <a:lnSpc>
          <a:spcPct val="90000"/>
        </a:lnSpc>
        <a:spcBef>
          <a:spcPts val="0"/>
        </a:spcBef>
        <a:buNone/>
        <a:defRPr sz="46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>
        <a:lnSpc>
          <a:spcPct val="90000"/>
        </a:lnSpc>
        <a:spcBef>
          <a:spcPts val="1050"/>
        </a:spcBef>
        <a:buFont typeface="Arial"/>
        <a:buChar char="•"/>
        <a:defRPr sz="295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>
        <a:lnSpc>
          <a:spcPct val="90000"/>
        </a:lnSpc>
        <a:spcBef>
          <a:spcPts val="525"/>
        </a:spcBef>
        <a:buFont typeface="Arial"/>
        <a:buChar char="•"/>
        <a:defRPr sz="25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>
        <a:lnSpc>
          <a:spcPct val="90000"/>
        </a:lnSpc>
        <a:spcBef>
          <a:spcPts val="525"/>
        </a:spcBef>
        <a:buFont typeface="Arial"/>
        <a:buChar char="•"/>
        <a:defRPr sz="21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>
        <a:lnSpc>
          <a:spcPct val="90000"/>
        </a:lnSpc>
        <a:spcBef>
          <a:spcPts val="525"/>
        </a:spcBef>
        <a:buFont typeface="Arial"/>
        <a:buChar char="•"/>
        <a:defRPr sz="19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>
        <a:lnSpc>
          <a:spcPct val="90000"/>
        </a:lnSpc>
        <a:spcBef>
          <a:spcPts val="525"/>
        </a:spcBef>
        <a:buFont typeface="Arial"/>
        <a:buChar char="•"/>
        <a:defRPr sz="19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>
        <a:lnSpc>
          <a:spcPct val="90000"/>
        </a:lnSpc>
        <a:spcBef>
          <a:spcPts val="525"/>
        </a:spcBef>
        <a:buFont typeface="Arial"/>
        <a:buChar char="•"/>
        <a:defRPr sz="19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>
        <a:lnSpc>
          <a:spcPct val="90000"/>
        </a:lnSpc>
        <a:spcBef>
          <a:spcPts val="525"/>
        </a:spcBef>
        <a:buFont typeface="Arial"/>
        <a:buChar char="•"/>
        <a:defRPr sz="19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>
        <a:lnSpc>
          <a:spcPct val="90000"/>
        </a:lnSpc>
        <a:spcBef>
          <a:spcPts val="525"/>
        </a:spcBef>
        <a:buFont typeface="Arial"/>
        <a:buChar char="•"/>
        <a:defRPr sz="19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>
        <a:lnSpc>
          <a:spcPct val="90000"/>
        </a:lnSpc>
        <a:spcBef>
          <a:spcPts val="525"/>
        </a:spcBef>
        <a:buFont typeface="Arial"/>
        <a:buChar char="•"/>
        <a:defRPr sz="19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>
        <a:defRPr sz="19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>
        <a:defRPr sz="19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>
        <a:defRPr sz="19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>
        <a:defRPr sz="19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>
        <a:defRPr sz="19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>
        <a:defRPr sz="19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>
        <a:defRPr sz="19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>
        <a:defRPr sz="19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>
        <a:defRPr sz="19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Pfeil: nach oben 3"/>
          <p:cNvSpPr/>
          <p:nvPr/>
        </p:nvSpPr>
        <p:spPr bwMode="auto">
          <a:xfrm>
            <a:off x="3837777" y="9169908"/>
            <a:ext cx="445770" cy="594360"/>
          </a:xfrm>
          <a:prstGeom prst="upArrow">
            <a:avLst>
              <a:gd name="adj1" fmla="val 5000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defRPr/>
            </a:pPr>
            <a:endParaRPr lang="de-DE" sz="1350" dirty="0"/>
          </a:p>
        </p:txBody>
      </p:sp>
      <p:sp>
        <p:nvSpPr>
          <p:cNvPr id="12" name="Ellipse 11"/>
          <p:cNvSpPr/>
          <p:nvPr/>
        </p:nvSpPr>
        <p:spPr bwMode="auto">
          <a:xfrm>
            <a:off x="3297233" y="10890123"/>
            <a:ext cx="220028" cy="2286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defRPr/>
            </a:pPr>
            <a:endParaRPr lang="de-DE" sz="1350" dirty="0"/>
          </a:p>
        </p:txBody>
      </p:sp>
      <p:sp>
        <p:nvSpPr>
          <p:cNvPr id="14" name="Rechteck 13"/>
          <p:cNvSpPr/>
          <p:nvPr/>
        </p:nvSpPr>
        <p:spPr bwMode="auto">
          <a:xfrm rot="1781982">
            <a:off x="3563457" y="10592943"/>
            <a:ext cx="62865" cy="17240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defRPr/>
            </a:pPr>
            <a:endParaRPr lang="de-DE" sz="1350" dirty="0"/>
          </a:p>
        </p:txBody>
      </p:sp>
      <p:sp>
        <p:nvSpPr>
          <p:cNvPr id="15" name="Rechteck 14"/>
          <p:cNvSpPr/>
          <p:nvPr/>
        </p:nvSpPr>
        <p:spPr bwMode="auto">
          <a:xfrm rot="1630980">
            <a:off x="3676328" y="10373392"/>
            <a:ext cx="62865" cy="172403"/>
          </a:xfrm>
          <a:prstGeom prst="rect">
            <a:avLst/>
          </a:prstGeom>
          <a:solidFill>
            <a:srgbClr val="FF0000"/>
          </a:solidFill>
          <a:ln w="12700" cap="flat" cmpd="sng" algn="ctr">
            <a:solidFill>
              <a:srgbClr val="FF0000"/>
            </a:solidFill>
            <a:prstDash val="solid"/>
            <a:miter lim="800000"/>
          </a:ln>
        </p:spPr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defRPr/>
            </a:pPr>
            <a:endParaRPr lang="de-DE" sz="1350" dirty="0"/>
          </a:p>
        </p:txBody>
      </p:sp>
      <p:sp>
        <p:nvSpPr>
          <p:cNvPr id="16" name="Pfeil: nach oben 15"/>
          <p:cNvSpPr/>
          <p:nvPr/>
        </p:nvSpPr>
        <p:spPr bwMode="auto">
          <a:xfrm rot="1051572">
            <a:off x="3736336" y="10061448"/>
            <a:ext cx="137160" cy="257175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defRPr/>
            </a:pPr>
            <a:endParaRPr lang="de-DE" sz="1350" dirty="0"/>
          </a:p>
        </p:txBody>
      </p:sp>
      <p:sp>
        <p:nvSpPr>
          <p:cNvPr id="38" name="Rechteck 42"/>
          <p:cNvSpPr/>
          <p:nvPr/>
        </p:nvSpPr>
        <p:spPr bwMode="auto">
          <a:xfrm>
            <a:off x="7022592" y="302317"/>
            <a:ext cx="2048256" cy="37080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de-DE" dirty="0">
                <a:solidFill>
                  <a:schemeClr val="tx1"/>
                </a:solidFill>
              </a:rPr>
              <a:t>Angriffstruppführer</a:t>
            </a:r>
            <a:endParaRPr dirty="0"/>
          </a:p>
        </p:txBody>
      </p:sp>
      <p:sp>
        <p:nvSpPr>
          <p:cNvPr id="62" name="Rechteck 53">
            <a:extLst>
              <a:ext uri="{FF2B5EF4-FFF2-40B4-BE49-F238E27FC236}">
                <a16:creationId xmlns:a16="http://schemas.microsoft.com/office/drawing/2014/main" id="{44E4AA6D-3E2D-41E5-A57F-E4BCB29F259B}"/>
              </a:ext>
            </a:extLst>
          </p:cNvPr>
          <p:cNvSpPr/>
          <p:nvPr/>
        </p:nvSpPr>
        <p:spPr bwMode="auto">
          <a:xfrm>
            <a:off x="791139" y="290022"/>
            <a:ext cx="2048256" cy="37080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de-DE" dirty="0">
                <a:solidFill>
                  <a:schemeClr val="tx1"/>
                </a:solidFill>
              </a:rPr>
              <a:t>1. OG</a:t>
            </a:r>
            <a:endParaRPr dirty="0"/>
          </a:p>
        </p:txBody>
      </p:sp>
      <p:sp>
        <p:nvSpPr>
          <p:cNvPr id="87" name="Textfeld 26">
            <a:extLst>
              <a:ext uri="{FF2B5EF4-FFF2-40B4-BE49-F238E27FC236}">
                <a16:creationId xmlns:a16="http://schemas.microsoft.com/office/drawing/2014/main" id="{05766A2A-7B11-405E-84D5-7064FFEFDD4B}"/>
              </a:ext>
            </a:extLst>
          </p:cNvPr>
          <p:cNvSpPr>
            <a:spLocks/>
          </p:cNvSpPr>
          <p:nvPr/>
        </p:nvSpPr>
        <p:spPr bwMode="auto">
          <a:xfrm>
            <a:off x="4329267" y="9449942"/>
            <a:ext cx="1506378" cy="594360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600"/>
              </a:spcAft>
              <a:defRPr/>
            </a:pPr>
            <a:r>
              <a:rPr lang="de-DE" dirty="0">
                <a:latin typeface="Calibri"/>
                <a:ea typeface="Calibri"/>
                <a:cs typeface="Arial"/>
              </a:rPr>
              <a:t>Wohnungstür/ Eingang</a:t>
            </a:r>
            <a:endParaRPr sz="4800" dirty="0"/>
          </a:p>
        </p:txBody>
      </p:sp>
      <p:sp>
        <p:nvSpPr>
          <p:cNvPr id="88" name="Textfeld 36">
            <a:extLst>
              <a:ext uri="{FF2B5EF4-FFF2-40B4-BE49-F238E27FC236}">
                <a16:creationId xmlns:a16="http://schemas.microsoft.com/office/drawing/2014/main" id="{0F915EB1-4BD2-47E4-AD55-359B8792BA7B}"/>
              </a:ext>
            </a:extLst>
          </p:cNvPr>
          <p:cNvSpPr>
            <a:spLocks/>
          </p:cNvSpPr>
          <p:nvPr/>
        </p:nvSpPr>
        <p:spPr bwMode="auto">
          <a:xfrm>
            <a:off x="3595842" y="10825946"/>
            <a:ext cx="1308449" cy="581502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600"/>
              </a:spcAft>
              <a:defRPr/>
            </a:pPr>
            <a:r>
              <a:rPr lang="de-DE" dirty="0">
                <a:latin typeface="Calibri"/>
                <a:ea typeface="Calibri"/>
                <a:cs typeface="Arial"/>
              </a:rPr>
              <a:t>Feuerwehr-kraft</a:t>
            </a:r>
            <a:endParaRPr sz="4800" dirty="0"/>
          </a:p>
        </p:txBody>
      </p:sp>
      <p:sp>
        <p:nvSpPr>
          <p:cNvPr id="63" name="Ellipse 62">
            <a:extLst>
              <a:ext uri="{FF2B5EF4-FFF2-40B4-BE49-F238E27FC236}">
                <a16:creationId xmlns:a16="http://schemas.microsoft.com/office/drawing/2014/main" id="{94FACF1D-BA41-4E77-B722-7DBB25DFBF52}"/>
              </a:ext>
            </a:extLst>
          </p:cNvPr>
          <p:cNvSpPr/>
          <p:nvPr/>
        </p:nvSpPr>
        <p:spPr bwMode="auto">
          <a:xfrm>
            <a:off x="1232691" y="11659743"/>
            <a:ext cx="220028" cy="2286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defRPr/>
            </a:pPr>
            <a:endParaRPr lang="de-DE" sz="1350"/>
          </a:p>
        </p:txBody>
      </p:sp>
      <p:sp>
        <p:nvSpPr>
          <p:cNvPr id="65" name="Textfeld 36">
            <a:extLst>
              <a:ext uri="{FF2B5EF4-FFF2-40B4-BE49-F238E27FC236}">
                <a16:creationId xmlns:a16="http://schemas.microsoft.com/office/drawing/2014/main" id="{3368FC01-F9C0-4AB4-8498-88D6D24BB829}"/>
              </a:ext>
            </a:extLst>
          </p:cNvPr>
          <p:cNvSpPr>
            <a:spLocks/>
          </p:cNvSpPr>
          <p:nvPr/>
        </p:nvSpPr>
        <p:spPr bwMode="auto">
          <a:xfrm>
            <a:off x="408112" y="12045030"/>
            <a:ext cx="1260000" cy="416639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600"/>
              </a:spcAft>
              <a:defRPr/>
            </a:pPr>
            <a:r>
              <a:rPr lang="de-DE" dirty="0">
                <a:latin typeface="Calibri"/>
                <a:ea typeface="Calibri"/>
                <a:cs typeface="Arial"/>
              </a:rPr>
              <a:t>Maschinist</a:t>
            </a:r>
            <a:endParaRPr sz="4800" dirty="0"/>
          </a:p>
        </p:txBody>
      </p:sp>
      <p:pic>
        <p:nvPicPr>
          <p:cNvPr id="59" name="Grafik 58">
            <a:extLst>
              <a:ext uri="{FF2B5EF4-FFF2-40B4-BE49-F238E27FC236}">
                <a16:creationId xmlns:a16="http://schemas.microsoft.com/office/drawing/2014/main" id="{E6D10399-1795-4FA4-8EA4-A6D16AB909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572657" y="928192"/>
            <a:ext cx="8455885" cy="7998645"/>
          </a:xfrm>
          <a:prstGeom prst="rect">
            <a:avLst/>
          </a:prstGeom>
        </p:spPr>
      </p:pic>
      <p:sp>
        <p:nvSpPr>
          <p:cNvPr id="66" name="Textfeld 45">
            <a:extLst>
              <a:ext uri="{FF2B5EF4-FFF2-40B4-BE49-F238E27FC236}">
                <a16:creationId xmlns:a16="http://schemas.microsoft.com/office/drawing/2014/main" id="{B3518501-3B5D-4A49-A58B-1F19BC23D183}"/>
              </a:ext>
            </a:extLst>
          </p:cNvPr>
          <p:cNvSpPr>
            <a:spLocks/>
          </p:cNvSpPr>
          <p:nvPr/>
        </p:nvSpPr>
        <p:spPr bwMode="auto">
          <a:xfrm>
            <a:off x="1488232" y="2029644"/>
            <a:ext cx="1494790" cy="266700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defRPr/>
            </a:pPr>
            <a:r>
              <a:rPr lang="de-DE" sz="1100">
                <a:latin typeface="Calibri"/>
                <a:ea typeface="Calibri"/>
                <a:cs typeface="Arial"/>
              </a:rPr>
              <a:t>„zu rettende Person“</a:t>
            </a:r>
            <a:endParaRPr/>
          </a:p>
        </p:txBody>
      </p:sp>
      <p:sp>
        <p:nvSpPr>
          <p:cNvPr id="21" name="Textfeld 36">
            <a:extLst>
              <a:ext uri="{FF2B5EF4-FFF2-40B4-BE49-F238E27FC236}">
                <a16:creationId xmlns:a16="http://schemas.microsoft.com/office/drawing/2014/main" id="{F5455829-352F-4A48-ACBB-020344386DF6}"/>
              </a:ext>
            </a:extLst>
          </p:cNvPr>
          <p:cNvSpPr>
            <a:spLocks/>
          </p:cNvSpPr>
          <p:nvPr/>
        </p:nvSpPr>
        <p:spPr bwMode="auto">
          <a:xfrm rot="16200000">
            <a:off x="273313" y="6943914"/>
            <a:ext cx="864096" cy="353932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600"/>
              </a:spcAft>
              <a:defRPr/>
            </a:pPr>
            <a:r>
              <a:rPr lang="de-DE" dirty="0">
                <a:latin typeface="Calibri"/>
                <a:ea typeface="Calibri"/>
                <a:cs typeface="Arial"/>
              </a:rPr>
              <a:t>Fenster</a:t>
            </a:r>
            <a:endParaRPr sz="4800" dirty="0"/>
          </a:p>
        </p:txBody>
      </p:sp>
      <p:sp>
        <p:nvSpPr>
          <p:cNvPr id="22" name="Textfeld 36">
            <a:extLst>
              <a:ext uri="{FF2B5EF4-FFF2-40B4-BE49-F238E27FC236}">
                <a16:creationId xmlns:a16="http://schemas.microsoft.com/office/drawing/2014/main" id="{1A59F673-73F6-4D72-9096-E5E4EF381327}"/>
              </a:ext>
            </a:extLst>
          </p:cNvPr>
          <p:cNvSpPr>
            <a:spLocks/>
          </p:cNvSpPr>
          <p:nvPr/>
        </p:nvSpPr>
        <p:spPr bwMode="auto">
          <a:xfrm rot="16200000">
            <a:off x="253068" y="3393673"/>
            <a:ext cx="864096" cy="353932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600"/>
              </a:spcAft>
              <a:defRPr/>
            </a:pPr>
            <a:r>
              <a:rPr lang="de-DE" dirty="0">
                <a:latin typeface="Calibri"/>
                <a:ea typeface="Calibri"/>
                <a:cs typeface="Arial"/>
              </a:rPr>
              <a:t>Fenster</a:t>
            </a:r>
            <a:endParaRPr sz="4800" dirty="0"/>
          </a:p>
        </p:txBody>
      </p:sp>
      <p:sp>
        <p:nvSpPr>
          <p:cNvPr id="23" name="Textfeld 36">
            <a:extLst>
              <a:ext uri="{FF2B5EF4-FFF2-40B4-BE49-F238E27FC236}">
                <a16:creationId xmlns:a16="http://schemas.microsoft.com/office/drawing/2014/main" id="{B194DE89-0BF8-414A-A198-5B7E35D386AF}"/>
              </a:ext>
            </a:extLst>
          </p:cNvPr>
          <p:cNvSpPr>
            <a:spLocks/>
          </p:cNvSpPr>
          <p:nvPr/>
        </p:nvSpPr>
        <p:spPr bwMode="auto">
          <a:xfrm>
            <a:off x="1357379" y="8551755"/>
            <a:ext cx="864096" cy="353932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600"/>
              </a:spcAft>
              <a:defRPr/>
            </a:pPr>
            <a:r>
              <a:rPr lang="de-DE" dirty="0">
                <a:latin typeface="Calibri"/>
                <a:ea typeface="Calibri"/>
                <a:cs typeface="Arial"/>
              </a:rPr>
              <a:t>Fenster</a:t>
            </a:r>
            <a:endParaRPr sz="4800" dirty="0"/>
          </a:p>
        </p:txBody>
      </p:sp>
      <p:sp>
        <p:nvSpPr>
          <p:cNvPr id="24" name="Textfeld 36">
            <a:extLst>
              <a:ext uri="{FF2B5EF4-FFF2-40B4-BE49-F238E27FC236}">
                <a16:creationId xmlns:a16="http://schemas.microsoft.com/office/drawing/2014/main" id="{65CF4250-8703-432F-9D46-056999350763}"/>
              </a:ext>
            </a:extLst>
          </p:cNvPr>
          <p:cNvSpPr>
            <a:spLocks/>
          </p:cNvSpPr>
          <p:nvPr/>
        </p:nvSpPr>
        <p:spPr bwMode="auto">
          <a:xfrm>
            <a:off x="7275787" y="8575743"/>
            <a:ext cx="864096" cy="353932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600"/>
              </a:spcAft>
              <a:defRPr/>
            </a:pPr>
            <a:r>
              <a:rPr lang="de-DE" dirty="0">
                <a:latin typeface="Calibri"/>
                <a:ea typeface="Calibri"/>
                <a:cs typeface="Arial"/>
              </a:rPr>
              <a:t>Fenster</a:t>
            </a:r>
            <a:endParaRPr sz="4800" dirty="0"/>
          </a:p>
        </p:txBody>
      </p:sp>
      <p:sp>
        <p:nvSpPr>
          <p:cNvPr id="25" name="Textfeld 36">
            <a:extLst>
              <a:ext uri="{FF2B5EF4-FFF2-40B4-BE49-F238E27FC236}">
                <a16:creationId xmlns:a16="http://schemas.microsoft.com/office/drawing/2014/main" id="{80BBF974-E75B-4E99-A14B-0BCE140FED52}"/>
              </a:ext>
            </a:extLst>
          </p:cNvPr>
          <p:cNvSpPr>
            <a:spLocks/>
          </p:cNvSpPr>
          <p:nvPr/>
        </p:nvSpPr>
        <p:spPr bwMode="auto">
          <a:xfrm rot="5400000">
            <a:off x="8596494" y="7408694"/>
            <a:ext cx="864096" cy="353932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600"/>
              </a:spcAft>
              <a:defRPr/>
            </a:pPr>
            <a:r>
              <a:rPr lang="de-DE" dirty="0">
                <a:latin typeface="Calibri"/>
                <a:ea typeface="Calibri"/>
                <a:cs typeface="Arial"/>
              </a:rPr>
              <a:t>Fenster</a:t>
            </a:r>
            <a:endParaRPr sz="4800" dirty="0"/>
          </a:p>
        </p:txBody>
      </p:sp>
      <p:sp>
        <p:nvSpPr>
          <p:cNvPr id="26" name="Textfeld 36">
            <a:extLst>
              <a:ext uri="{FF2B5EF4-FFF2-40B4-BE49-F238E27FC236}">
                <a16:creationId xmlns:a16="http://schemas.microsoft.com/office/drawing/2014/main" id="{810C756A-C01E-4864-8287-10B37A48B003}"/>
              </a:ext>
            </a:extLst>
          </p:cNvPr>
          <p:cNvSpPr>
            <a:spLocks/>
          </p:cNvSpPr>
          <p:nvPr/>
        </p:nvSpPr>
        <p:spPr bwMode="auto">
          <a:xfrm rot="5400000">
            <a:off x="8560998" y="2191386"/>
            <a:ext cx="864096" cy="353932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600"/>
              </a:spcAft>
              <a:defRPr/>
            </a:pPr>
            <a:r>
              <a:rPr lang="de-DE" dirty="0">
                <a:latin typeface="Calibri"/>
                <a:cs typeface="Arial"/>
              </a:rPr>
              <a:t>Balkon</a:t>
            </a:r>
            <a:endParaRPr dirty="0">
              <a:latin typeface="Calibri"/>
              <a:cs typeface="Arial"/>
            </a:endParaRPr>
          </a:p>
        </p:txBody>
      </p:sp>
      <p:sp>
        <p:nvSpPr>
          <p:cNvPr id="27" name="Textfeld 36">
            <a:extLst>
              <a:ext uri="{FF2B5EF4-FFF2-40B4-BE49-F238E27FC236}">
                <a16:creationId xmlns:a16="http://schemas.microsoft.com/office/drawing/2014/main" id="{D2C28220-64DB-454A-B3ED-BDF54B845BE7}"/>
              </a:ext>
            </a:extLst>
          </p:cNvPr>
          <p:cNvSpPr>
            <a:spLocks/>
          </p:cNvSpPr>
          <p:nvPr/>
        </p:nvSpPr>
        <p:spPr bwMode="auto">
          <a:xfrm>
            <a:off x="1446195" y="882102"/>
            <a:ext cx="864096" cy="353932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600"/>
              </a:spcAft>
              <a:defRPr/>
            </a:pPr>
            <a:r>
              <a:rPr lang="de-DE" dirty="0">
                <a:latin typeface="Calibri"/>
                <a:ea typeface="Calibri"/>
                <a:cs typeface="Arial"/>
              </a:rPr>
              <a:t>Fenster</a:t>
            </a:r>
            <a:endParaRPr sz="4800" dirty="0"/>
          </a:p>
        </p:txBody>
      </p:sp>
      <p:sp>
        <p:nvSpPr>
          <p:cNvPr id="28" name="Textfeld 36">
            <a:extLst>
              <a:ext uri="{FF2B5EF4-FFF2-40B4-BE49-F238E27FC236}">
                <a16:creationId xmlns:a16="http://schemas.microsoft.com/office/drawing/2014/main" id="{F452B838-0BC0-46DA-BA6A-A312CBE5C638}"/>
              </a:ext>
            </a:extLst>
          </p:cNvPr>
          <p:cNvSpPr>
            <a:spLocks/>
          </p:cNvSpPr>
          <p:nvPr/>
        </p:nvSpPr>
        <p:spPr bwMode="auto">
          <a:xfrm>
            <a:off x="6740892" y="863081"/>
            <a:ext cx="864096" cy="353932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600"/>
              </a:spcAft>
              <a:defRPr/>
            </a:pPr>
            <a:r>
              <a:rPr lang="de-DE" dirty="0">
                <a:latin typeface="Calibri"/>
                <a:ea typeface="Calibri"/>
                <a:cs typeface="Arial"/>
              </a:rPr>
              <a:t>Fenster</a:t>
            </a:r>
            <a:endParaRPr sz="4800" dirty="0"/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E59CA2A6-4922-4759-ABDE-8D4CC7E474D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6364" y="9432933"/>
            <a:ext cx="1404000" cy="702000"/>
          </a:xfrm>
          <a:prstGeom prst="rect">
            <a:avLst/>
          </a:prstGeom>
        </p:spPr>
      </p:pic>
      <p:pic>
        <p:nvPicPr>
          <p:cNvPr id="32" name="Grafik 31">
            <a:extLst>
              <a:ext uri="{FF2B5EF4-FFF2-40B4-BE49-F238E27FC236}">
                <a16:creationId xmlns:a16="http://schemas.microsoft.com/office/drawing/2014/main" id="{3085191F-85D9-4120-8380-BC25F6A9C2F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17548" y="10087106"/>
            <a:ext cx="1404000" cy="702000"/>
          </a:xfrm>
          <a:prstGeom prst="rect">
            <a:avLst/>
          </a:prstGeom>
        </p:spPr>
      </p:pic>
      <p:pic>
        <p:nvPicPr>
          <p:cNvPr id="33" name="Grafik 32">
            <a:extLst>
              <a:ext uri="{FF2B5EF4-FFF2-40B4-BE49-F238E27FC236}">
                <a16:creationId xmlns:a16="http://schemas.microsoft.com/office/drawing/2014/main" id="{8F073C72-4B98-4A02-90C6-03EE126466D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66848" y="12019920"/>
            <a:ext cx="1404000" cy="702000"/>
          </a:xfrm>
          <a:prstGeom prst="rect">
            <a:avLst/>
          </a:prstGeom>
        </p:spPr>
      </p:pic>
      <p:pic>
        <p:nvPicPr>
          <p:cNvPr id="34" name="Bild 2">
            <a:extLst>
              <a:ext uri="{FF2B5EF4-FFF2-40B4-BE49-F238E27FC236}">
                <a16:creationId xmlns:a16="http://schemas.microsoft.com/office/drawing/2014/main" id="{CAC8C822-CE47-43B7-A0EF-57903BA50D2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80720" y="10649272"/>
            <a:ext cx="2816000" cy="1584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5" name="Bild 2">
            <a:extLst>
              <a:ext uri="{FF2B5EF4-FFF2-40B4-BE49-F238E27FC236}">
                <a16:creationId xmlns:a16="http://schemas.microsoft.com/office/drawing/2014/main" id="{DD3A0CD0-2289-41E2-80BE-6F99CAD69F9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385468" y="8889378"/>
            <a:ext cx="2816000" cy="1584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Grafik 12">
            <a:extLst>
              <a:ext uri="{FF2B5EF4-FFF2-40B4-BE49-F238E27FC236}">
                <a16:creationId xmlns:a16="http://schemas.microsoft.com/office/drawing/2014/main" id="{AE7B0248-ADFB-47F3-B525-9676DFDACB5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623526" y="11181234"/>
            <a:ext cx="1908000" cy="954000"/>
          </a:xfrm>
          <a:prstGeom prst="rect">
            <a:avLst/>
          </a:prstGeom>
        </p:spPr>
      </p:pic>
      <p:grpSp>
        <p:nvGrpSpPr>
          <p:cNvPr id="5" name="Gruppieren 4">
            <a:extLst>
              <a:ext uri="{FF2B5EF4-FFF2-40B4-BE49-F238E27FC236}">
                <a16:creationId xmlns:a16="http://schemas.microsoft.com/office/drawing/2014/main" id="{0A6E5B10-1DCF-44A0-A816-5BC28ECB6D71}"/>
              </a:ext>
            </a:extLst>
          </p:cNvPr>
          <p:cNvGrpSpPr/>
          <p:nvPr/>
        </p:nvGrpSpPr>
        <p:grpSpPr>
          <a:xfrm>
            <a:off x="3837777" y="3716111"/>
            <a:ext cx="1430719" cy="1404000"/>
            <a:chOff x="3837777" y="3716111"/>
            <a:chExt cx="1430719" cy="1404000"/>
          </a:xfrm>
        </p:grpSpPr>
        <p:sp>
          <p:nvSpPr>
            <p:cNvPr id="2" name="Rechteck 1">
              <a:extLst>
                <a:ext uri="{FF2B5EF4-FFF2-40B4-BE49-F238E27FC236}">
                  <a16:creationId xmlns:a16="http://schemas.microsoft.com/office/drawing/2014/main" id="{ADE3C7B4-4709-4FA7-B935-1E660ED196F7}"/>
                </a:ext>
              </a:extLst>
            </p:cNvPr>
            <p:cNvSpPr/>
            <p:nvPr/>
          </p:nvSpPr>
          <p:spPr>
            <a:xfrm>
              <a:off x="3837777" y="3986063"/>
              <a:ext cx="1394871" cy="8640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20" name="Grafik 19" descr="Tisch und Stühle">
              <a:extLst>
                <a:ext uri="{FF2B5EF4-FFF2-40B4-BE49-F238E27FC236}">
                  <a16:creationId xmlns:a16="http://schemas.microsoft.com/office/drawing/2014/main" id="{17B9730B-3FEB-4572-B78C-273DD5C11E31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3864496" y="3716111"/>
              <a:ext cx="1404000" cy="1404000"/>
            </a:xfrm>
            <a:prstGeom prst="rect">
              <a:avLst/>
            </a:prstGeom>
          </p:spPr>
        </p:pic>
      </p:grpSp>
      <p:grpSp>
        <p:nvGrpSpPr>
          <p:cNvPr id="9" name="Gruppieren 8">
            <a:extLst>
              <a:ext uri="{FF2B5EF4-FFF2-40B4-BE49-F238E27FC236}">
                <a16:creationId xmlns:a16="http://schemas.microsoft.com/office/drawing/2014/main" id="{4E9A8096-324D-435D-9C60-B795C47A53C0}"/>
              </a:ext>
            </a:extLst>
          </p:cNvPr>
          <p:cNvGrpSpPr/>
          <p:nvPr/>
        </p:nvGrpSpPr>
        <p:grpSpPr>
          <a:xfrm>
            <a:off x="7464896" y="5607493"/>
            <a:ext cx="864096" cy="931361"/>
            <a:chOff x="7464896" y="5607493"/>
            <a:chExt cx="864096" cy="931361"/>
          </a:xfrm>
        </p:grpSpPr>
        <p:sp>
          <p:nvSpPr>
            <p:cNvPr id="6" name="Rechteck 5">
              <a:extLst>
                <a:ext uri="{FF2B5EF4-FFF2-40B4-BE49-F238E27FC236}">
                  <a16:creationId xmlns:a16="http://schemas.microsoft.com/office/drawing/2014/main" id="{B8EAD7FC-1E30-4E00-BBCF-9ED129F186FB}"/>
                </a:ext>
              </a:extLst>
            </p:cNvPr>
            <p:cNvSpPr/>
            <p:nvPr/>
          </p:nvSpPr>
          <p:spPr>
            <a:xfrm>
              <a:off x="7464896" y="5614738"/>
              <a:ext cx="864096" cy="900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8" name="Grafik 7">
              <a:extLst>
                <a:ext uri="{FF2B5EF4-FFF2-40B4-BE49-F238E27FC236}">
                  <a16:creationId xmlns:a16="http://schemas.microsoft.com/office/drawing/2014/main" id="{C6E6E877-8291-4341-8ADA-0CDDF332F6C9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72992" y="5607493"/>
              <a:ext cx="756000" cy="931361"/>
            </a:xfrm>
            <a:prstGeom prst="rect">
              <a:avLst/>
            </a:prstGeom>
          </p:spPr>
        </p:pic>
      </p:grpSp>
      <p:pic>
        <p:nvPicPr>
          <p:cNvPr id="10" name="Grafik 9">
            <a:extLst>
              <a:ext uri="{FF2B5EF4-FFF2-40B4-BE49-F238E27FC236}">
                <a16:creationId xmlns:a16="http://schemas.microsoft.com/office/drawing/2014/main" id="{47AB57C3-C61C-466B-850B-881AEB5C6EC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904291" y="2651263"/>
            <a:ext cx="1224000" cy="894822"/>
          </a:xfrm>
          <a:prstGeom prst="rect">
            <a:avLst/>
          </a:prstGeom>
        </p:spPr>
      </p:pic>
      <p:pic>
        <p:nvPicPr>
          <p:cNvPr id="37" name="Grafik 36">
            <a:extLst>
              <a:ext uri="{FF2B5EF4-FFF2-40B4-BE49-F238E27FC236}">
                <a16:creationId xmlns:a16="http://schemas.microsoft.com/office/drawing/2014/main" id="{9C316CCE-BCB9-4B5E-B412-9286AC9FDAC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 bwMode="auto">
          <a:xfrm>
            <a:off x="738611" y="5782168"/>
            <a:ext cx="1116000" cy="815867"/>
          </a:xfrm>
          <a:prstGeom prst="rect">
            <a:avLst/>
          </a:prstGeom>
        </p:spPr>
      </p:pic>
      <p:sp>
        <p:nvSpPr>
          <p:cNvPr id="17" name="Rechteck 16">
            <a:extLst>
              <a:ext uri="{FF2B5EF4-FFF2-40B4-BE49-F238E27FC236}">
                <a16:creationId xmlns:a16="http://schemas.microsoft.com/office/drawing/2014/main" id="{0F62AE68-C14A-4BAF-922D-61F6C8FA40A5}"/>
              </a:ext>
            </a:extLst>
          </p:cNvPr>
          <p:cNvSpPr/>
          <p:nvPr/>
        </p:nvSpPr>
        <p:spPr>
          <a:xfrm>
            <a:off x="3909036" y="8677269"/>
            <a:ext cx="995255" cy="12164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29" name="Gruppieren 28">
            <a:extLst>
              <a:ext uri="{FF2B5EF4-FFF2-40B4-BE49-F238E27FC236}">
                <a16:creationId xmlns:a16="http://schemas.microsoft.com/office/drawing/2014/main" id="{488CD993-0CBD-477B-9FDA-DFC8BA91964D}"/>
              </a:ext>
            </a:extLst>
          </p:cNvPr>
          <p:cNvGrpSpPr/>
          <p:nvPr/>
        </p:nvGrpSpPr>
        <p:grpSpPr>
          <a:xfrm>
            <a:off x="3864497" y="7013016"/>
            <a:ext cx="1787341" cy="1538739"/>
            <a:chOff x="3864497" y="7013016"/>
            <a:chExt cx="1787341" cy="1538739"/>
          </a:xfrm>
        </p:grpSpPr>
        <p:sp>
          <p:nvSpPr>
            <p:cNvPr id="11" name="Rechteck 10">
              <a:extLst>
                <a:ext uri="{FF2B5EF4-FFF2-40B4-BE49-F238E27FC236}">
                  <a16:creationId xmlns:a16="http://schemas.microsoft.com/office/drawing/2014/main" id="{2A19C96E-D85B-40E9-8AFA-247AB85BD846}"/>
                </a:ext>
              </a:extLst>
            </p:cNvPr>
            <p:cNvSpPr/>
            <p:nvPr/>
          </p:nvSpPr>
          <p:spPr>
            <a:xfrm>
              <a:off x="4656584" y="7336904"/>
              <a:ext cx="995254" cy="121485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19" name="Grafik 18">
              <a:extLst>
                <a:ext uri="{FF2B5EF4-FFF2-40B4-BE49-F238E27FC236}">
                  <a16:creationId xmlns:a16="http://schemas.microsoft.com/office/drawing/2014/main" id="{C224EE79-3D38-4895-9BB9-9DFA1C2A36A9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64497" y="7013016"/>
              <a:ext cx="1605412" cy="1332000"/>
            </a:xfrm>
            <a:prstGeom prst="rect">
              <a:avLst/>
            </a:prstGeom>
          </p:spPr>
        </p:pic>
      </p:grpSp>
      <p:sp>
        <p:nvSpPr>
          <p:cNvPr id="18" name="Rechteck 17">
            <a:extLst>
              <a:ext uri="{FF2B5EF4-FFF2-40B4-BE49-F238E27FC236}">
                <a16:creationId xmlns:a16="http://schemas.microsoft.com/office/drawing/2014/main" id="{11D8B04F-6171-4479-A1EA-33EABC8B2647}"/>
              </a:ext>
            </a:extLst>
          </p:cNvPr>
          <p:cNvSpPr/>
          <p:nvPr/>
        </p:nvSpPr>
        <p:spPr>
          <a:xfrm>
            <a:off x="6802752" y="4675333"/>
            <a:ext cx="864096" cy="78936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FD73BFE3-05E6-4C1B-B049-815A12A87B5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960920" y="4456584"/>
            <a:ext cx="720000" cy="99529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5" name="Rechteck 53"/>
          <p:cNvSpPr/>
          <p:nvPr/>
        </p:nvSpPr>
        <p:spPr bwMode="auto">
          <a:xfrm>
            <a:off x="7022592" y="318947"/>
            <a:ext cx="2048256" cy="37080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de-DE" dirty="0">
                <a:solidFill>
                  <a:schemeClr val="tx1"/>
                </a:solidFill>
              </a:rPr>
              <a:t>Gruppenführer</a:t>
            </a:r>
            <a:endParaRPr dirty="0"/>
          </a:p>
        </p:txBody>
      </p:sp>
      <p:sp>
        <p:nvSpPr>
          <p:cNvPr id="36" name="Rechteck 53">
            <a:extLst>
              <a:ext uri="{FF2B5EF4-FFF2-40B4-BE49-F238E27FC236}">
                <a16:creationId xmlns:a16="http://schemas.microsoft.com/office/drawing/2014/main" id="{0511E8D2-A37A-421C-8A60-014B11050B28}"/>
              </a:ext>
            </a:extLst>
          </p:cNvPr>
          <p:cNvSpPr/>
          <p:nvPr/>
        </p:nvSpPr>
        <p:spPr bwMode="auto">
          <a:xfrm>
            <a:off x="791139" y="290022"/>
            <a:ext cx="2048256" cy="37080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de-DE" dirty="0">
                <a:solidFill>
                  <a:schemeClr val="tx1"/>
                </a:solidFill>
              </a:rPr>
              <a:t>1. OG</a:t>
            </a:r>
            <a:endParaRPr dirty="0"/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7CD430A8-93F5-4332-97DD-37D10281DB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258686" y="856184"/>
            <a:ext cx="9083827" cy="7998645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90AF5714-EB43-4FE9-998A-865D28C7AAF3}"/>
              </a:ext>
            </a:extLst>
          </p:cNvPr>
          <p:cNvSpPr txBox="1"/>
          <p:nvPr/>
        </p:nvSpPr>
        <p:spPr>
          <a:xfrm rot="16200000">
            <a:off x="8539686" y="2219006"/>
            <a:ext cx="936000" cy="37080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DE" dirty="0"/>
              <a:t>Balkon</a:t>
            </a:r>
          </a:p>
        </p:txBody>
      </p:sp>
      <p:sp>
        <p:nvSpPr>
          <p:cNvPr id="45" name="Pfeil: nach oben 44">
            <a:extLst>
              <a:ext uri="{FF2B5EF4-FFF2-40B4-BE49-F238E27FC236}">
                <a16:creationId xmlns:a16="http://schemas.microsoft.com/office/drawing/2014/main" id="{0201B1E8-C032-406B-9EAC-7FAEC6377019}"/>
              </a:ext>
            </a:extLst>
          </p:cNvPr>
          <p:cNvSpPr/>
          <p:nvPr/>
        </p:nvSpPr>
        <p:spPr bwMode="auto">
          <a:xfrm>
            <a:off x="3837777" y="9169908"/>
            <a:ext cx="445770" cy="594360"/>
          </a:xfrm>
          <a:prstGeom prst="upArrow">
            <a:avLst>
              <a:gd name="adj1" fmla="val 5000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defRPr/>
            </a:pPr>
            <a:endParaRPr lang="de-DE" sz="1350"/>
          </a:p>
        </p:txBody>
      </p:sp>
      <p:sp>
        <p:nvSpPr>
          <p:cNvPr id="52" name="Ellipse 51">
            <a:extLst>
              <a:ext uri="{FF2B5EF4-FFF2-40B4-BE49-F238E27FC236}">
                <a16:creationId xmlns:a16="http://schemas.microsoft.com/office/drawing/2014/main" id="{F996FE45-AA23-4E11-9F23-1473FD0FE2B4}"/>
              </a:ext>
            </a:extLst>
          </p:cNvPr>
          <p:cNvSpPr/>
          <p:nvPr/>
        </p:nvSpPr>
        <p:spPr bwMode="auto">
          <a:xfrm>
            <a:off x="3297233" y="10890123"/>
            <a:ext cx="220028" cy="2286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defRPr/>
            </a:pPr>
            <a:endParaRPr lang="de-DE" sz="1350"/>
          </a:p>
        </p:txBody>
      </p:sp>
      <p:sp>
        <p:nvSpPr>
          <p:cNvPr id="53" name="Rechteck 52">
            <a:extLst>
              <a:ext uri="{FF2B5EF4-FFF2-40B4-BE49-F238E27FC236}">
                <a16:creationId xmlns:a16="http://schemas.microsoft.com/office/drawing/2014/main" id="{1D19DABF-080A-4F50-8A2C-0BB49BCAD146}"/>
              </a:ext>
            </a:extLst>
          </p:cNvPr>
          <p:cNvSpPr/>
          <p:nvPr/>
        </p:nvSpPr>
        <p:spPr bwMode="auto">
          <a:xfrm rot="1781982">
            <a:off x="3563457" y="10592943"/>
            <a:ext cx="62865" cy="17240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defRPr/>
            </a:pPr>
            <a:endParaRPr lang="de-DE" sz="1350"/>
          </a:p>
        </p:txBody>
      </p:sp>
      <p:sp>
        <p:nvSpPr>
          <p:cNvPr id="54" name="Rechteck 53">
            <a:extLst>
              <a:ext uri="{FF2B5EF4-FFF2-40B4-BE49-F238E27FC236}">
                <a16:creationId xmlns:a16="http://schemas.microsoft.com/office/drawing/2014/main" id="{38AABB67-8BD1-4F46-8F07-79F58D7C1655}"/>
              </a:ext>
            </a:extLst>
          </p:cNvPr>
          <p:cNvSpPr/>
          <p:nvPr/>
        </p:nvSpPr>
        <p:spPr bwMode="auto">
          <a:xfrm rot="1630980">
            <a:off x="3676328" y="10373392"/>
            <a:ext cx="62865" cy="172403"/>
          </a:xfrm>
          <a:prstGeom prst="rect">
            <a:avLst/>
          </a:prstGeom>
          <a:solidFill>
            <a:srgbClr val="FF0000"/>
          </a:solidFill>
          <a:ln w="12700" cap="flat" cmpd="sng" algn="ctr">
            <a:solidFill>
              <a:srgbClr val="FF0000"/>
            </a:solidFill>
            <a:prstDash val="solid"/>
            <a:miter lim="800000"/>
          </a:ln>
        </p:spPr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defRPr/>
            </a:pPr>
            <a:endParaRPr lang="de-DE" sz="1350"/>
          </a:p>
        </p:txBody>
      </p:sp>
      <p:sp>
        <p:nvSpPr>
          <p:cNvPr id="55" name="Pfeil: nach oben 54">
            <a:extLst>
              <a:ext uri="{FF2B5EF4-FFF2-40B4-BE49-F238E27FC236}">
                <a16:creationId xmlns:a16="http://schemas.microsoft.com/office/drawing/2014/main" id="{BB2B49C0-60AC-4034-8053-0B156AA5DDF9}"/>
              </a:ext>
            </a:extLst>
          </p:cNvPr>
          <p:cNvSpPr/>
          <p:nvPr/>
        </p:nvSpPr>
        <p:spPr bwMode="auto">
          <a:xfrm rot="1051572">
            <a:off x="3736336" y="10061448"/>
            <a:ext cx="137160" cy="257175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defRPr/>
            </a:pPr>
            <a:endParaRPr lang="de-DE" sz="1350"/>
          </a:p>
        </p:txBody>
      </p:sp>
      <p:sp>
        <p:nvSpPr>
          <p:cNvPr id="56" name="Textfeld 26">
            <a:extLst>
              <a:ext uri="{FF2B5EF4-FFF2-40B4-BE49-F238E27FC236}">
                <a16:creationId xmlns:a16="http://schemas.microsoft.com/office/drawing/2014/main" id="{E779A087-58A8-4838-A731-076B04CCA5EC}"/>
              </a:ext>
            </a:extLst>
          </p:cNvPr>
          <p:cNvSpPr>
            <a:spLocks/>
          </p:cNvSpPr>
          <p:nvPr/>
        </p:nvSpPr>
        <p:spPr bwMode="auto">
          <a:xfrm>
            <a:off x="4329267" y="9449942"/>
            <a:ext cx="1506378" cy="594360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600"/>
              </a:spcAft>
              <a:defRPr/>
            </a:pPr>
            <a:r>
              <a:rPr lang="de-DE" dirty="0">
                <a:latin typeface="Calibri"/>
                <a:ea typeface="Calibri"/>
                <a:cs typeface="Arial"/>
              </a:rPr>
              <a:t>Wohnungstür/ Eingang</a:t>
            </a:r>
            <a:endParaRPr sz="4800" dirty="0"/>
          </a:p>
        </p:txBody>
      </p:sp>
      <p:sp>
        <p:nvSpPr>
          <p:cNvPr id="57" name="Textfeld 36">
            <a:extLst>
              <a:ext uri="{FF2B5EF4-FFF2-40B4-BE49-F238E27FC236}">
                <a16:creationId xmlns:a16="http://schemas.microsoft.com/office/drawing/2014/main" id="{491BB859-EDDE-41D3-A497-E44935D49C51}"/>
              </a:ext>
            </a:extLst>
          </p:cNvPr>
          <p:cNvSpPr>
            <a:spLocks/>
          </p:cNvSpPr>
          <p:nvPr/>
        </p:nvSpPr>
        <p:spPr bwMode="auto">
          <a:xfrm>
            <a:off x="3595842" y="10825946"/>
            <a:ext cx="1308449" cy="581502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600"/>
              </a:spcAft>
              <a:defRPr/>
            </a:pPr>
            <a:r>
              <a:rPr lang="de-DE" dirty="0">
                <a:latin typeface="Calibri"/>
                <a:ea typeface="Calibri"/>
                <a:cs typeface="Arial"/>
              </a:rPr>
              <a:t>Feuerwehr-kraft</a:t>
            </a:r>
            <a:endParaRPr sz="4800" dirty="0"/>
          </a:p>
        </p:txBody>
      </p:sp>
      <p:sp>
        <p:nvSpPr>
          <p:cNvPr id="58" name="Ellipse 57">
            <a:extLst>
              <a:ext uri="{FF2B5EF4-FFF2-40B4-BE49-F238E27FC236}">
                <a16:creationId xmlns:a16="http://schemas.microsoft.com/office/drawing/2014/main" id="{AABD1516-87D4-4407-B06E-EAB7CE183D73}"/>
              </a:ext>
            </a:extLst>
          </p:cNvPr>
          <p:cNvSpPr/>
          <p:nvPr/>
        </p:nvSpPr>
        <p:spPr bwMode="auto">
          <a:xfrm>
            <a:off x="1232691" y="11659743"/>
            <a:ext cx="220028" cy="2286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defRPr/>
            </a:pPr>
            <a:endParaRPr lang="de-DE" sz="1350"/>
          </a:p>
        </p:txBody>
      </p:sp>
      <p:sp>
        <p:nvSpPr>
          <p:cNvPr id="21" name="Textfeld 36">
            <a:extLst>
              <a:ext uri="{FF2B5EF4-FFF2-40B4-BE49-F238E27FC236}">
                <a16:creationId xmlns:a16="http://schemas.microsoft.com/office/drawing/2014/main" id="{39AD4B33-2A46-4F1B-BD12-C149A7858A70}"/>
              </a:ext>
            </a:extLst>
          </p:cNvPr>
          <p:cNvSpPr>
            <a:spLocks/>
          </p:cNvSpPr>
          <p:nvPr/>
        </p:nvSpPr>
        <p:spPr bwMode="auto">
          <a:xfrm rot="16200000">
            <a:off x="-62994" y="6871906"/>
            <a:ext cx="864096" cy="353932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600"/>
              </a:spcAft>
              <a:defRPr/>
            </a:pPr>
            <a:r>
              <a:rPr lang="de-DE" dirty="0">
                <a:latin typeface="Calibri"/>
                <a:ea typeface="Calibri"/>
                <a:cs typeface="Arial"/>
              </a:rPr>
              <a:t>Fenster</a:t>
            </a:r>
            <a:endParaRPr sz="4800" dirty="0"/>
          </a:p>
        </p:txBody>
      </p:sp>
      <p:sp>
        <p:nvSpPr>
          <p:cNvPr id="22" name="Textfeld 36">
            <a:extLst>
              <a:ext uri="{FF2B5EF4-FFF2-40B4-BE49-F238E27FC236}">
                <a16:creationId xmlns:a16="http://schemas.microsoft.com/office/drawing/2014/main" id="{010A9CE3-94D0-4FA9-9248-8991F1D38B83}"/>
              </a:ext>
            </a:extLst>
          </p:cNvPr>
          <p:cNvSpPr>
            <a:spLocks/>
          </p:cNvSpPr>
          <p:nvPr/>
        </p:nvSpPr>
        <p:spPr bwMode="auto">
          <a:xfrm rot="16200000">
            <a:off x="-23936" y="3321665"/>
            <a:ext cx="864096" cy="353932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600"/>
              </a:spcAft>
              <a:defRPr/>
            </a:pPr>
            <a:r>
              <a:rPr lang="de-DE" dirty="0">
                <a:latin typeface="Calibri"/>
                <a:ea typeface="Calibri"/>
                <a:cs typeface="Arial"/>
              </a:rPr>
              <a:t>Fenster</a:t>
            </a:r>
            <a:endParaRPr sz="4800" dirty="0"/>
          </a:p>
        </p:txBody>
      </p:sp>
      <p:sp>
        <p:nvSpPr>
          <p:cNvPr id="23" name="Textfeld 36">
            <a:extLst>
              <a:ext uri="{FF2B5EF4-FFF2-40B4-BE49-F238E27FC236}">
                <a16:creationId xmlns:a16="http://schemas.microsoft.com/office/drawing/2014/main" id="{619FDE55-9F5A-48B9-A2AF-1B03B96466B6}"/>
              </a:ext>
            </a:extLst>
          </p:cNvPr>
          <p:cNvSpPr>
            <a:spLocks/>
          </p:cNvSpPr>
          <p:nvPr/>
        </p:nvSpPr>
        <p:spPr bwMode="auto">
          <a:xfrm>
            <a:off x="1056184" y="8551755"/>
            <a:ext cx="864096" cy="353932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600"/>
              </a:spcAft>
              <a:defRPr/>
            </a:pPr>
            <a:r>
              <a:rPr lang="de-DE" dirty="0">
                <a:latin typeface="Calibri"/>
                <a:ea typeface="Calibri"/>
                <a:cs typeface="Arial"/>
              </a:rPr>
              <a:t>Fenster</a:t>
            </a:r>
            <a:endParaRPr sz="4800" dirty="0"/>
          </a:p>
        </p:txBody>
      </p:sp>
      <p:sp>
        <p:nvSpPr>
          <p:cNvPr id="24" name="Textfeld 36">
            <a:extLst>
              <a:ext uri="{FF2B5EF4-FFF2-40B4-BE49-F238E27FC236}">
                <a16:creationId xmlns:a16="http://schemas.microsoft.com/office/drawing/2014/main" id="{3C4BA51A-97DE-4A8E-9626-A5525FB1EDD7}"/>
              </a:ext>
            </a:extLst>
          </p:cNvPr>
          <p:cNvSpPr>
            <a:spLocks/>
          </p:cNvSpPr>
          <p:nvPr/>
        </p:nvSpPr>
        <p:spPr bwMode="auto">
          <a:xfrm>
            <a:off x="6960840" y="8575743"/>
            <a:ext cx="864096" cy="353932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600"/>
              </a:spcAft>
              <a:defRPr/>
            </a:pPr>
            <a:r>
              <a:rPr lang="de-DE" dirty="0">
                <a:latin typeface="Calibri"/>
                <a:ea typeface="Calibri"/>
                <a:cs typeface="Arial"/>
              </a:rPr>
              <a:t>Fenster</a:t>
            </a:r>
            <a:endParaRPr sz="4800" dirty="0"/>
          </a:p>
        </p:txBody>
      </p:sp>
      <p:sp>
        <p:nvSpPr>
          <p:cNvPr id="25" name="Textfeld 36">
            <a:extLst>
              <a:ext uri="{FF2B5EF4-FFF2-40B4-BE49-F238E27FC236}">
                <a16:creationId xmlns:a16="http://schemas.microsoft.com/office/drawing/2014/main" id="{F34AE9C3-824C-4C2F-8E00-BFAF8235060A}"/>
              </a:ext>
            </a:extLst>
          </p:cNvPr>
          <p:cNvSpPr>
            <a:spLocks/>
          </p:cNvSpPr>
          <p:nvPr/>
        </p:nvSpPr>
        <p:spPr bwMode="auto">
          <a:xfrm rot="5400000">
            <a:off x="8229356" y="7321466"/>
            <a:ext cx="864096" cy="353932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600"/>
              </a:spcAft>
              <a:defRPr/>
            </a:pPr>
            <a:r>
              <a:rPr lang="de-DE" dirty="0">
                <a:latin typeface="Calibri"/>
                <a:ea typeface="Calibri"/>
                <a:cs typeface="Arial"/>
              </a:rPr>
              <a:t>Fenster</a:t>
            </a:r>
            <a:endParaRPr sz="4800" dirty="0"/>
          </a:p>
        </p:txBody>
      </p:sp>
      <p:sp>
        <p:nvSpPr>
          <p:cNvPr id="26" name="Textfeld 36">
            <a:extLst>
              <a:ext uri="{FF2B5EF4-FFF2-40B4-BE49-F238E27FC236}">
                <a16:creationId xmlns:a16="http://schemas.microsoft.com/office/drawing/2014/main" id="{8B7B48D5-8117-4A89-BC95-042A7424055F}"/>
              </a:ext>
            </a:extLst>
          </p:cNvPr>
          <p:cNvSpPr>
            <a:spLocks/>
          </p:cNvSpPr>
          <p:nvPr/>
        </p:nvSpPr>
        <p:spPr bwMode="auto">
          <a:xfrm>
            <a:off x="1095067" y="863081"/>
            <a:ext cx="864096" cy="353932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600"/>
              </a:spcAft>
              <a:defRPr/>
            </a:pPr>
            <a:r>
              <a:rPr lang="de-DE" dirty="0">
                <a:latin typeface="Calibri"/>
                <a:ea typeface="Calibri"/>
                <a:cs typeface="Arial"/>
              </a:rPr>
              <a:t>Fenster</a:t>
            </a:r>
            <a:endParaRPr sz="4800" dirty="0"/>
          </a:p>
        </p:txBody>
      </p:sp>
      <p:sp>
        <p:nvSpPr>
          <p:cNvPr id="27" name="Textfeld 36">
            <a:extLst>
              <a:ext uri="{FF2B5EF4-FFF2-40B4-BE49-F238E27FC236}">
                <a16:creationId xmlns:a16="http://schemas.microsoft.com/office/drawing/2014/main" id="{CD6A1040-7AB5-4EAC-9381-1FDFC85C7218}"/>
              </a:ext>
            </a:extLst>
          </p:cNvPr>
          <p:cNvSpPr>
            <a:spLocks/>
          </p:cNvSpPr>
          <p:nvPr/>
        </p:nvSpPr>
        <p:spPr bwMode="auto">
          <a:xfrm>
            <a:off x="6456784" y="863081"/>
            <a:ext cx="864096" cy="353932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600"/>
              </a:spcAft>
              <a:defRPr/>
            </a:pPr>
            <a:r>
              <a:rPr lang="de-DE" dirty="0">
                <a:latin typeface="Calibri"/>
                <a:ea typeface="Calibri"/>
                <a:cs typeface="Arial"/>
              </a:rPr>
              <a:t>Fenster</a:t>
            </a:r>
            <a:endParaRPr sz="4800" dirty="0"/>
          </a:p>
        </p:txBody>
      </p:sp>
      <p:pic>
        <p:nvPicPr>
          <p:cNvPr id="30" name="Grafik 29">
            <a:extLst>
              <a:ext uri="{FF2B5EF4-FFF2-40B4-BE49-F238E27FC236}">
                <a16:creationId xmlns:a16="http://schemas.microsoft.com/office/drawing/2014/main" id="{663931E3-B631-4A04-BC55-892D92FE6A8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96364" y="9432933"/>
            <a:ext cx="1404000" cy="702000"/>
          </a:xfrm>
          <a:prstGeom prst="rect">
            <a:avLst/>
          </a:prstGeom>
        </p:spPr>
      </p:pic>
      <p:pic>
        <p:nvPicPr>
          <p:cNvPr id="31" name="Grafik 30">
            <a:extLst>
              <a:ext uri="{FF2B5EF4-FFF2-40B4-BE49-F238E27FC236}">
                <a16:creationId xmlns:a16="http://schemas.microsoft.com/office/drawing/2014/main" id="{61D2A04A-3428-47C9-908B-409E11C892E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17548" y="10087106"/>
            <a:ext cx="1404000" cy="702000"/>
          </a:xfrm>
          <a:prstGeom prst="rect">
            <a:avLst/>
          </a:prstGeom>
        </p:spPr>
      </p:pic>
      <p:pic>
        <p:nvPicPr>
          <p:cNvPr id="32" name="Grafik 31">
            <a:extLst>
              <a:ext uri="{FF2B5EF4-FFF2-40B4-BE49-F238E27FC236}">
                <a16:creationId xmlns:a16="http://schemas.microsoft.com/office/drawing/2014/main" id="{02CA95F3-7DBF-4995-AD70-31746C1739F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66848" y="12019920"/>
            <a:ext cx="1404000" cy="702000"/>
          </a:xfrm>
          <a:prstGeom prst="rect">
            <a:avLst/>
          </a:prstGeom>
        </p:spPr>
      </p:pic>
      <p:pic>
        <p:nvPicPr>
          <p:cNvPr id="33" name="Bild 2">
            <a:extLst>
              <a:ext uri="{FF2B5EF4-FFF2-40B4-BE49-F238E27FC236}">
                <a16:creationId xmlns:a16="http://schemas.microsoft.com/office/drawing/2014/main" id="{7F225232-075F-4D16-A813-34CE10EC6CE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80720" y="10649272"/>
            <a:ext cx="2816000" cy="1584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Bild 2">
            <a:extLst>
              <a:ext uri="{FF2B5EF4-FFF2-40B4-BE49-F238E27FC236}">
                <a16:creationId xmlns:a16="http://schemas.microsoft.com/office/drawing/2014/main" id="{AC1B7D5B-D7FC-4387-B776-1523AD9C9E1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385468" y="8889378"/>
            <a:ext cx="2816000" cy="1584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7" name="Grafik 36">
            <a:extLst>
              <a:ext uri="{FF2B5EF4-FFF2-40B4-BE49-F238E27FC236}">
                <a16:creationId xmlns:a16="http://schemas.microsoft.com/office/drawing/2014/main" id="{F1CD1136-1271-4356-BAB5-CE43678B25E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flipH="1">
            <a:off x="1623526" y="11181234"/>
            <a:ext cx="1908000" cy="954000"/>
          </a:xfrm>
          <a:prstGeom prst="rect">
            <a:avLst/>
          </a:prstGeom>
        </p:spPr>
      </p:pic>
      <p:sp>
        <p:nvSpPr>
          <p:cNvPr id="28" name="Textfeld 36">
            <a:extLst>
              <a:ext uri="{FF2B5EF4-FFF2-40B4-BE49-F238E27FC236}">
                <a16:creationId xmlns:a16="http://schemas.microsoft.com/office/drawing/2014/main" id="{1B9EE3C2-EFC5-4244-976C-1A834546EDDB}"/>
              </a:ext>
            </a:extLst>
          </p:cNvPr>
          <p:cNvSpPr>
            <a:spLocks/>
          </p:cNvSpPr>
          <p:nvPr/>
        </p:nvSpPr>
        <p:spPr bwMode="auto">
          <a:xfrm>
            <a:off x="408112" y="12045030"/>
            <a:ext cx="1260000" cy="416639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600"/>
              </a:spcAft>
              <a:defRPr/>
            </a:pPr>
            <a:r>
              <a:rPr lang="de-DE" dirty="0">
                <a:latin typeface="Calibri"/>
                <a:ea typeface="Calibri"/>
                <a:cs typeface="Arial"/>
              </a:rPr>
              <a:t>Maschinist</a:t>
            </a:r>
            <a:endParaRPr sz="4800" dirty="0"/>
          </a:p>
        </p:txBody>
      </p:sp>
      <p:sp>
        <p:nvSpPr>
          <p:cNvPr id="29" name="Rechteck 28">
            <a:extLst>
              <a:ext uri="{FF2B5EF4-FFF2-40B4-BE49-F238E27FC236}">
                <a16:creationId xmlns:a16="http://schemas.microsoft.com/office/drawing/2014/main" id="{D414A19F-3F29-44B6-ADFA-4D1E7AA3C202}"/>
              </a:ext>
            </a:extLst>
          </p:cNvPr>
          <p:cNvSpPr/>
          <p:nvPr/>
        </p:nvSpPr>
        <p:spPr bwMode="auto">
          <a:xfrm>
            <a:off x="3909036" y="8677269"/>
            <a:ext cx="995255" cy="12164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38" name="Gruppieren 37">
            <a:extLst>
              <a:ext uri="{FF2B5EF4-FFF2-40B4-BE49-F238E27FC236}">
                <a16:creationId xmlns:a16="http://schemas.microsoft.com/office/drawing/2014/main" id="{6FF186F8-68C8-40A4-9D1E-0D200C3A1EDF}"/>
              </a:ext>
            </a:extLst>
          </p:cNvPr>
          <p:cNvGrpSpPr/>
          <p:nvPr/>
        </p:nvGrpSpPr>
        <p:grpSpPr>
          <a:xfrm>
            <a:off x="3864497" y="7013016"/>
            <a:ext cx="1605412" cy="1505489"/>
            <a:chOff x="3864497" y="7013016"/>
            <a:chExt cx="1605412" cy="1505489"/>
          </a:xfrm>
        </p:grpSpPr>
        <p:sp>
          <p:nvSpPr>
            <p:cNvPr id="39" name="Rechteck 38">
              <a:extLst>
                <a:ext uri="{FF2B5EF4-FFF2-40B4-BE49-F238E27FC236}">
                  <a16:creationId xmlns:a16="http://schemas.microsoft.com/office/drawing/2014/main" id="{5843507A-66E2-44DB-94E3-24EB1C7443A9}"/>
                </a:ext>
              </a:extLst>
            </p:cNvPr>
            <p:cNvSpPr/>
            <p:nvPr/>
          </p:nvSpPr>
          <p:spPr>
            <a:xfrm>
              <a:off x="4368552" y="7303654"/>
              <a:ext cx="864096" cy="121485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40" name="Grafik 39">
              <a:extLst>
                <a:ext uri="{FF2B5EF4-FFF2-40B4-BE49-F238E27FC236}">
                  <a16:creationId xmlns:a16="http://schemas.microsoft.com/office/drawing/2014/main" id="{32F2C74D-9DA7-46D1-A4DC-08BEA7DE560B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64497" y="7013016"/>
              <a:ext cx="1605412" cy="1332000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5" name="Rechteck 53"/>
          <p:cNvSpPr/>
          <p:nvPr/>
        </p:nvSpPr>
        <p:spPr bwMode="auto">
          <a:xfrm>
            <a:off x="7022592" y="318947"/>
            <a:ext cx="2048256" cy="37080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de-DE" dirty="0">
                <a:solidFill>
                  <a:schemeClr val="tx1"/>
                </a:solidFill>
              </a:rPr>
              <a:t>Maschinist</a:t>
            </a:r>
            <a:endParaRPr dirty="0"/>
          </a:p>
        </p:txBody>
      </p:sp>
      <p:sp>
        <p:nvSpPr>
          <p:cNvPr id="36" name="Rechteck 53">
            <a:extLst>
              <a:ext uri="{FF2B5EF4-FFF2-40B4-BE49-F238E27FC236}">
                <a16:creationId xmlns:a16="http://schemas.microsoft.com/office/drawing/2014/main" id="{0511E8D2-A37A-421C-8A60-014B11050B28}"/>
              </a:ext>
            </a:extLst>
          </p:cNvPr>
          <p:cNvSpPr/>
          <p:nvPr/>
        </p:nvSpPr>
        <p:spPr bwMode="auto">
          <a:xfrm>
            <a:off x="791139" y="290022"/>
            <a:ext cx="2048256" cy="37080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de-DE" dirty="0">
                <a:solidFill>
                  <a:schemeClr val="tx1"/>
                </a:solidFill>
              </a:rPr>
              <a:t>1. OG</a:t>
            </a:r>
            <a:endParaRPr dirty="0"/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D152BB8D-13AA-4036-9BF9-997A97DAA2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645816" y="1000200"/>
            <a:ext cx="8309568" cy="7901101"/>
          </a:xfrm>
          <a:prstGeom prst="rect">
            <a:avLst/>
          </a:prstGeom>
        </p:spPr>
      </p:pic>
      <p:sp>
        <p:nvSpPr>
          <p:cNvPr id="31" name="Pfeil: nach oben 30">
            <a:extLst>
              <a:ext uri="{FF2B5EF4-FFF2-40B4-BE49-F238E27FC236}">
                <a16:creationId xmlns:a16="http://schemas.microsoft.com/office/drawing/2014/main" id="{ED0E89CA-1088-4F25-85CF-8B976B5B7FBA}"/>
              </a:ext>
            </a:extLst>
          </p:cNvPr>
          <p:cNvSpPr/>
          <p:nvPr/>
        </p:nvSpPr>
        <p:spPr bwMode="auto">
          <a:xfrm>
            <a:off x="3837777" y="9169908"/>
            <a:ext cx="445770" cy="594360"/>
          </a:xfrm>
          <a:prstGeom prst="upArrow">
            <a:avLst>
              <a:gd name="adj1" fmla="val 5000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defRPr/>
            </a:pPr>
            <a:endParaRPr lang="de-DE" sz="1350"/>
          </a:p>
        </p:txBody>
      </p:sp>
      <p:sp>
        <p:nvSpPr>
          <p:cNvPr id="43" name="Ellipse 42">
            <a:extLst>
              <a:ext uri="{FF2B5EF4-FFF2-40B4-BE49-F238E27FC236}">
                <a16:creationId xmlns:a16="http://schemas.microsoft.com/office/drawing/2014/main" id="{6CCD2259-026C-40AE-A9B9-D8559ACE49A5}"/>
              </a:ext>
            </a:extLst>
          </p:cNvPr>
          <p:cNvSpPr/>
          <p:nvPr/>
        </p:nvSpPr>
        <p:spPr bwMode="auto">
          <a:xfrm>
            <a:off x="3297233" y="10890123"/>
            <a:ext cx="220028" cy="2286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defRPr/>
            </a:pPr>
            <a:endParaRPr lang="de-DE" sz="1350"/>
          </a:p>
        </p:txBody>
      </p:sp>
      <p:sp>
        <p:nvSpPr>
          <p:cNvPr id="44" name="Rechteck 43">
            <a:extLst>
              <a:ext uri="{FF2B5EF4-FFF2-40B4-BE49-F238E27FC236}">
                <a16:creationId xmlns:a16="http://schemas.microsoft.com/office/drawing/2014/main" id="{63F8CA1D-7BC6-48DC-B0DC-81A5824673A6}"/>
              </a:ext>
            </a:extLst>
          </p:cNvPr>
          <p:cNvSpPr/>
          <p:nvPr/>
        </p:nvSpPr>
        <p:spPr bwMode="auto">
          <a:xfrm rot="1781982">
            <a:off x="3563457" y="10592943"/>
            <a:ext cx="62865" cy="17240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defRPr/>
            </a:pPr>
            <a:endParaRPr lang="de-DE" sz="1350"/>
          </a:p>
        </p:txBody>
      </p:sp>
      <p:sp>
        <p:nvSpPr>
          <p:cNvPr id="45" name="Rechteck 44">
            <a:extLst>
              <a:ext uri="{FF2B5EF4-FFF2-40B4-BE49-F238E27FC236}">
                <a16:creationId xmlns:a16="http://schemas.microsoft.com/office/drawing/2014/main" id="{32638481-C3E9-49DC-B0FF-C4A908FCD952}"/>
              </a:ext>
            </a:extLst>
          </p:cNvPr>
          <p:cNvSpPr/>
          <p:nvPr/>
        </p:nvSpPr>
        <p:spPr bwMode="auto">
          <a:xfrm rot="1630980">
            <a:off x="3676328" y="10373392"/>
            <a:ext cx="62865" cy="172403"/>
          </a:xfrm>
          <a:prstGeom prst="rect">
            <a:avLst/>
          </a:prstGeom>
          <a:solidFill>
            <a:srgbClr val="FF0000"/>
          </a:solidFill>
          <a:ln w="12700" cap="flat" cmpd="sng" algn="ctr">
            <a:solidFill>
              <a:srgbClr val="FF0000"/>
            </a:solidFill>
            <a:prstDash val="solid"/>
            <a:miter lim="800000"/>
          </a:ln>
        </p:spPr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defRPr/>
            </a:pPr>
            <a:endParaRPr lang="de-DE" sz="1350"/>
          </a:p>
        </p:txBody>
      </p:sp>
      <p:sp>
        <p:nvSpPr>
          <p:cNvPr id="46" name="Pfeil: nach oben 45">
            <a:extLst>
              <a:ext uri="{FF2B5EF4-FFF2-40B4-BE49-F238E27FC236}">
                <a16:creationId xmlns:a16="http://schemas.microsoft.com/office/drawing/2014/main" id="{4545C518-1175-4C64-89F8-5758F0123CE9}"/>
              </a:ext>
            </a:extLst>
          </p:cNvPr>
          <p:cNvSpPr/>
          <p:nvPr/>
        </p:nvSpPr>
        <p:spPr bwMode="auto">
          <a:xfrm rot="1051572">
            <a:off x="3736336" y="10061448"/>
            <a:ext cx="137160" cy="257175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defRPr/>
            </a:pPr>
            <a:endParaRPr lang="de-DE" sz="1350"/>
          </a:p>
        </p:txBody>
      </p:sp>
      <p:sp>
        <p:nvSpPr>
          <p:cNvPr id="47" name="Textfeld 26">
            <a:extLst>
              <a:ext uri="{FF2B5EF4-FFF2-40B4-BE49-F238E27FC236}">
                <a16:creationId xmlns:a16="http://schemas.microsoft.com/office/drawing/2014/main" id="{18E0C441-23D5-42B5-AAD6-C72357468E6B}"/>
              </a:ext>
            </a:extLst>
          </p:cNvPr>
          <p:cNvSpPr>
            <a:spLocks/>
          </p:cNvSpPr>
          <p:nvPr/>
        </p:nvSpPr>
        <p:spPr bwMode="auto">
          <a:xfrm>
            <a:off x="4329267" y="9449942"/>
            <a:ext cx="1506378" cy="594360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600"/>
              </a:spcAft>
              <a:defRPr/>
            </a:pPr>
            <a:r>
              <a:rPr lang="de-DE" dirty="0">
                <a:latin typeface="Calibri"/>
                <a:ea typeface="Calibri"/>
                <a:cs typeface="Arial"/>
              </a:rPr>
              <a:t>Wohnungstür/ Eingang</a:t>
            </a:r>
            <a:endParaRPr sz="4800" dirty="0"/>
          </a:p>
        </p:txBody>
      </p:sp>
      <p:sp>
        <p:nvSpPr>
          <p:cNvPr id="48" name="Textfeld 36">
            <a:extLst>
              <a:ext uri="{FF2B5EF4-FFF2-40B4-BE49-F238E27FC236}">
                <a16:creationId xmlns:a16="http://schemas.microsoft.com/office/drawing/2014/main" id="{964212DC-879C-414C-80FD-6E1229D80E87}"/>
              </a:ext>
            </a:extLst>
          </p:cNvPr>
          <p:cNvSpPr>
            <a:spLocks/>
          </p:cNvSpPr>
          <p:nvPr/>
        </p:nvSpPr>
        <p:spPr bwMode="auto">
          <a:xfrm>
            <a:off x="3595842" y="10825946"/>
            <a:ext cx="1308449" cy="581502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600"/>
              </a:spcAft>
              <a:defRPr/>
            </a:pPr>
            <a:r>
              <a:rPr lang="de-DE" dirty="0">
                <a:latin typeface="Calibri"/>
                <a:ea typeface="Calibri"/>
                <a:cs typeface="Arial"/>
              </a:rPr>
              <a:t>Feuerwehr-kraft</a:t>
            </a:r>
            <a:endParaRPr sz="4800" dirty="0"/>
          </a:p>
        </p:txBody>
      </p:sp>
      <p:sp>
        <p:nvSpPr>
          <p:cNvPr id="49" name="Ellipse 48">
            <a:extLst>
              <a:ext uri="{FF2B5EF4-FFF2-40B4-BE49-F238E27FC236}">
                <a16:creationId xmlns:a16="http://schemas.microsoft.com/office/drawing/2014/main" id="{A6BC5D99-B635-46F9-98D9-A40BAD2514CE}"/>
              </a:ext>
            </a:extLst>
          </p:cNvPr>
          <p:cNvSpPr/>
          <p:nvPr/>
        </p:nvSpPr>
        <p:spPr bwMode="auto">
          <a:xfrm>
            <a:off x="1232691" y="11659743"/>
            <a:ext cx="220028" cy="2286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defRPr/>
            </a:pPr>
            <a:endParaRPr lang="de-DE" sz="1350"/>
          </a:p>
        </p:txBody>
      </p:sp>
      <p:sp>
        <p:nvSpPr>
          <p:cNvPr id="20" name="Textfeld 36">
            <a:extLst>
              <a:ext uri="{FF2B5EF4-FFF2-40B4-BE49-F238E27FC236}">
                <a16:creationId xmlns:a16="http://schemas.microsoft.com/office/drawing/2014/main" id="{433EA814-1220-465C-9501-278A24FA1A0C}"/>
              </a:ext>
            </a:extLst>
          </p:cNvPr>
          <p:cNvSpPr>
            <a:spLocks/>
          </p:cNvSpPr>
          <p:nvPr/>
        </p:nvSpPr>
        <p:spPr bwMode="auto">
          <a:xfrm>
            <a:off x="1357379" y="8551755"/>
            <a:ext cx="864096" cy="353932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600"/>
              </a:spcAft>
              <a:defRPr/>
            </a:pPr>
            <a:r>
              <a:rPr lang="de-DE" dirty="0">
                <a:latin typeface="Calibri"/>
                <a:ea typeface="Calibri"/>
                <a:cs typeface="Arial"/>
              </a:rPr>
              <a:t>Fenster</a:t>
            </a:r>
            <a:endParaRPr sz="4800" dirty="0"/>
          </a:p>
        </p:txBody>
      </p:sp>
      <p:sp>
        <p:nvSpPr>
          <p:cNvPr id="21" name="Textfeld 36">
            <a:extLst>
              <a:ext uri="{FF2B5EF4-FFF2-40B4-BE49-F238E27FC236}">
                <a16:creationId xmlns:a16="http://schemas.microsoft.com/office/drawing/2014/main" id="{825D6E7D-D06E-4789-A640-5C6D965E3A3C}"/>
              </a:ext>
            </a:extLst>
          </p:cNvPr>
          <p:cNvSpPr>
            <a:spLocks/>
          </p:cNvSpPr>
          <p:nvPr/>
        </p:nvSpPr>
        <p:spPr bwMode="auto">
          <a:xfrm>
            <a:off x="7275787" y="8575743"/>
            <a:ext cx="864096" cy="353932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600"/>
              </a:spcAft>
              <a:defRPr/>
            </a:pPr>
            <a:r>
              <a:rPr lang="de-DE" dirty="0">
                <a:latin typeface="Calibri"/>
                <a:ea typeface="Calibri"/>
                <a:cs typeface="Arial"/>
              </a:rPr>
              <a:t>Fenster</a:t>
            </a:r>
            <a:endParaRPr sz="4800" dirty="0"/>
          </a:p>
        </p:txBody>
      </p:sp>
      <p:pic>
        <p:nvPicPr>
          <p:cNvPr id="24" name="Grafik 23">
            <a:extLst>
              <a:ext uri="{FF2B5EF4-FFF2-40B4-BE49-F238E27FC236}">
                <a16:creationId xmlns:a16="http://schemas.microsoft.com/office/drawing/2014/main" id="{CCE599B4-ECD9-4126-AFE4-AE69067170C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96364" y="9432933"/>
            <a:ext cx="1404000" cy="702000"/>
          </a:xfrm>
          <a:prstGeom prst="rect">
            <a:avLst/>
          </a:prstGeom>
        </p:spPr>
      </p:pic>
      <p:pic>
        <p:nvPicPr>
          <p:cNvPr id="25" name="Grafik 24">
            <a:extLst>
              <a:ext uri="{FF2B5EF4-FFF2-40B4-BE49-F238E27FC236}">
                <a16:creationId xmlns:a16="http://schemas.microsoft.com/office/drawing/2014/main" id="{CB4CBE36-AC7F-4977-B04B-99AEB89B878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17548" y="10087106"/>
            <a:ext cx="1404000" cy="702000"/>
          </a:xfrm>
          <a:prstGeom prst="rect">
            <a:avLst/>
          </a:prstGeom>
        </p:spPr>
      </p:pic>
      <p:pic>
        <p:nvPicPr>
          <p:cNvPr id="26" name="Grafik 25">
            <a:extLst>
              <a:ext uri="{FF2B5EF4-FFF2-40B4-BE49-F238E27FC236}">
                <a16:creationId xmlns:a16="http://schemas.microsoft.com/office/drawing/2014/main" id="{3971EA21-D33A-469C-98A3-C5B95368923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66848" y="12019920"/>
            <a:ext cx="1404000" cy="702000"/>
          </a:xfrm>
          <a:prstGeom prst="rect">
            <a:avLst/>
          </a:prstGeom>
        </p:spPr>
      </p:pic>
      <p:pic>
        <p:nvPicPr>
          <p:cNvPr id="27" name="Bild 2">
            <a:extLst>
              <a:ext uri="{FF2B5EF4-FFF2-40B4-BE49-F238E27FC236}">
                <a16:creationId xmlns:a16="http://schemas.microsoft.com/office/drawing/2014/main" id="{21B555DE-6B63-4A5F-B8A8-E864B8D1459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80720" y="10649272"/>
            <a:ext cx="2816000" cy="1584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8" name="Bild 2">
            <a:extLst>
              <a:ext uri="{FF2B5EF4-FFF2-40B4-BE49-F238E27FC236}">
                <a16:creationId xmlns:a16="http://schemas.microsoft.com/office/drawing/2014/main" id="{C6F1FBF2-D1F5-4678-BB2D-1196E93DDC6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385468" y="8889378"/>
            <a:ext cx="2816000" cy="1584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9" name="Grafik 28">
            <a:extLst>
              <a:ext uri="{FF2B5EF4-FFF2-40B4-BE49-F238E27FC236}">
                <a16:creationId xmlns:a16="http://schemas.microsoft.com/office/drawing/2014/main" id="{6FC13E25-0907-4B60-9A12-AE781140E1A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flipH="1">
            <a:off x="1623526" y="11181234"/>
            <a:ext cx="1908000" cy="954000"/>
          </a:xfrm>
          <a:prstGeom prst="rect">
            <a:avLst/>
          </a:prstGeom>
        </p:spPr>
      </p:pic>
      <p:sp>
        <p:nvSpPr>
          <p:cNvPr id="22" name="Textfeld 36">
            <a:extLst>
              <a:ext uri="{FF2B5EF4-FFF2-40B4-BE49-F238E27FC236}">
                <a16:creationId xmlns:a16="http://schemas.microsoft.com/office/drawing/2014/main" id="{005D651E-B4E7-44A2-A2C5-A5433EC2EA73}"/>
              </a:ext>
            </a:extLst>
          </p:cNvPr>
          <p:cNvSpPr>
            <a:spLocks/>
          </p:cNvSpPr>
          <p:nvPr/>
        </p:nvSpPr>
        <p:spPr bwMode="auto">
          <a:xfrm>
            <a:off x="408112" y="12045030"/>
            <a:ext cx="1260000" cy="416639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600"/>
              </a:spcAft>
              <a:defRPr/>
            </a:pPr>
            <a:r>
              <a:rPr lang="de-DE" dirty="0">
                <a:latin typeface="Calibri"/>
                <a:ea typeface="Calibri"/>
                <a:cs typeface="Arial"/>
              </a:rPr>
              <a:t>Maschinist</a:t>
            </a:r>
            <a:endParaRPr sz="4800" dirty="0"/>
          </a:p>
        </p:txBody>
      </p:sp>
      <p:sp>
        <p:nvSpPr>
          <p:cNvPr id="23" name="Rechteck 22">
            <a:extLst>
              <a:ext uri="{FF2B5EF4-FFF2-40B4-BE49-F238E27FC236}">
                <a16:creationId xmlns:a16="http://schemas.microsoft.com/office/drawing/2014/main" id="{BDAC09C9-4EED-4D8C-845F-D321DE764325}"/>
              </a:ext>
            </a:extLst>
          </p:cNvPr>
          <p:cNvSpPr/>
          <p:nvPr/>
        </p:nvSpPr>
        <p:spPr bwMode="auto">
          <a:xfrm>
            <a:off x="3909036" y="8677269"/>
            <a:ext cx="995255" cy="12164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34" name="Gruppieren 33">
            <a:extLst>
              <a:ext uri="{FF2B5EF4-FFF2-40B4-BE49-F238E27FC236}">
                <a16:creationId xmlns:a16="http://schemas.microsoft.com/office/drawing/2014/main" id="{BBD72304-4976-4455-A3C1-4035AAA90F66}"/>
              </a:ext>
            </a:extLst>
          </p:cNvPr>
          <p:cNvGrpSpPr/>
          <p:nvPr/>
        </p:nvGrpSpPr>
        <p:grpSpPr>
          <a:xfrm>
            <a:off x="3864497" y="7013016"/>
            <a:ext cx="1656183" cy="1505489"/>
            <a:chOff x="3864497" y="7013016"/>
            <a:chExt cx="1656183" cy="1505489"/>
          </a:xfrm>
        </p:grpSpPr>
        <p:sp>
          <p:nvSpPr>
            <p:cNvPr id="37" name="Rechteck 36">
              <a:extLst>
                <a:ext uri="{FF2B5EF4-FFF2-40B4-BE49-F238E27FC236}">
                  <a16:creationId xmlns:a16="http://schemas.microsoft.com/office/drawing/2014/main" id="{23EEFACA-0C1C-41DB-915A-FE15E5260358}"/>
                </a:ext>
              </a:extLst>
            </p:cNvPr>
            <p:cNvSpPr/>
            <p:nvPr/>
          </p:nvSpPr>
          <p:spPr>
            <a:xfrm>
              <a:off x="4656584" y="7303654"/>
              <a:ext cx="864096" cy="121485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38" name="Grafik 37">
              <a:extLst>
                <a:ext uri="{FF2B5EF4-FFF2-40B4-BE49-F238E27FC236}">
                  <a16:creationId xmlns:a16="http://schemas.microsoft.com/office/drawing/2014/main" id="{FC34AE34-674B-4950-BA90-BCBBDBF0A3B2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64497" y="7013016"/>
              <a:ext cx="1605412" cy="1332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371772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50</Words>
  <Application>Microsoft Office PowerPoint</Application>
  <DocSecurity>0</DocSecurity>
  <PresentationFormat>A3-Papier (297 x 420 mm)</PresentationFormat>
  <Paragraphs>34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</vt:lpstr>
      <vt:lpstr>PowerPoint-Präsentation</vt:lpstr>
      <vt:lpstr>PowerPoint-Präsentation</vt:lpstr>
      <vt:lpstr>PowerPoint-Präsentation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subject/>
  <dc:creator>Fabienne Aust</dc:creator>
  <cp:keywords/>
  <dc:description/>
  <cp:lastModifiedBy>Lena Heinemann</cp:lastModifiedBy>
  <cp:revision>31</cp:revision>
  <dcterms:created xsi:type="dcterms:W3CDTF">2021-09-14T07:18:14Z</dcterms:created>
  <dcterms:modified xsi:type="dcterms:W3CDTF">2024-01-31T10:01:05Z</dcterms:modified>
  <cp:category/>
  <dc:identifier/>
  <cp:contentStatus/>
  <dc:language/>
  <cp:version/>
</cp:coreProperties>
</file>