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</p:sldIdLst>
  <p:sldSz cx="9601200" cy="12801600" type="A3"/>
  <p:notesSz cx="12801600" cy="96012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6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0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900"/>
            </a:lvl3pPr>
            <a:lvl4pPr marL="1440180" indent="0" algn="ctr">
              <a:buNone/>
              <a:defRPr sz="1700"/>
            </a:lvl4pPr>
            <a:lvl5pPr marL="1920240" indent="0" algn="ctr">
              <a:buNone/>
              <a:defRPr sz="1700"/>
            </a:lvl5pPr>
            <a:lvl6pPr marL="2400300" indent="0" algn="ctr">
              <a:buNone/>
              <a:defRPr sz="1700"/>
            </a:lvl6pPr>
            <a:lvl7pPr marL="2880360" indent="0" algn="ctr">
              <a:buNone/>
              <a:defRPr sz="1700"/>
            </a:lvl7pPr>
            <a:lvl8pPr marL="3360420" indent="0" algn="ctr">
              <a:buNone/>
              <a:defRPr sz="1700"/>
            </a:lvl8pPr>
            <a:lvl9pPr marL="3840480" indent="0" algn="ctr">
              <a:buNone/>
              <a:defRPr sz="17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870859" y="681566"/>
            <a:ext cx="2070259" cy="10848764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60082" y="681566"/>
            <a:ext cx="6090760" cy="10848764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55081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55081" y="8567000"/>
            <a:ext cx="8281035" cy="2800349"/>
          </a:xfrm>
        </p:spPr>
        <p:txBody>
          <a:bodyPr/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60082" y="3407833"/>
            <a:ext cx="4080510" cy="812249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860608" y="3407833"/>
            <a:ext cx="4080510" cy="812249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61333" y="681570"/>
            <a:ext cx="8281035" cy="2474384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61334" y="3138171"/>
            <a:ext cx="4061757" cy="1537968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900" b="1"/>
            </a:lvl3pPr>
            <a:lvl4pPr marL="1440180" indent="0">
              <a:buNone/>
              <a:defRPr sz="1700" b="1"/>
            </a:lvl4pPr>
            <a:lvl5pPr marL="1920240" indent="0">
              <a:buNone/>
              <a:defRPr sz="1700" b="1"/>
            </a:lvl5pPr>
            <a:lvl6pPr marL="2400300" indent="0">
              <a:buNone/>
              <a:defRPr sz="1700" b="1"/>
            </a:lvl6pPr>
            <a:lvl7pPr marL="2880360" indent="0">
              <a:buNone/>
              <a:defRPr sz="1700" b="1"/>
            </a:lvl7pPr>
            <a:lvl8pPr marL="3360420" indent="0">
              <a:buNone/>
              <a:defRPr sz="1700" b="1"/>
            </a:lvl8pPr>
            <a:lvl9pPr marL="3840480" indent="0">
              <a:buNone/>
              <a:defRPr sz="17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61334" y="4676140"/>
            <a:ext cx="4061757" cy="687789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860608" y="3138171"/>
            <a:ext cx="4081761" cy="1537968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900" b="1"/>
            </a:lvl3pPr>
            <a:lvl4pPr marL="1440180" indent="0">
              <a:buNone/>
              <a:defRPr sz="1700" b="1"/>
            </a:lvl4pPr>
            <a:lvl5pPr marL="1920240" indent="0">
              <a:buNone/>
              <a:defRPr sz="1700" b="1"/>
            </a:lvl5pPr>
            <a:lvl6pPr marL="2400300" indent="0">
              <a:buNone/>
              <a:defRPr sz="1700" b="1"/>
            </a:lvl6pPr>
            <a:lvl7pPr marL="2880360" indent="0">
              <a:buNone/>
              <a:defRPr sz="1700" b="1"/>
            </a:lvl7pPr>
            <a:lvl8pPr marL="3360420" indent="0">
              <a:buNone/>
              <a:defRPr sz="1700" b="1"/>
            </a:lvl8pPr>
            <a:lvl9pPr marL="3840480" indent="0">
              <a:buNone/>
              <a:defRPr sz="17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860608" y="4676140"/>
            <a:ext cx="4081761" cy="687789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61333" y="853440"/>
            <a:ext cx="3096637" cy="2987040"/>
          </a:xfrm>
        </p:spPr>
        <p:txBody>
          <a:bodyPr anchor="b"/>
          <a:lstStyle>
            <a:lvl1pPr>
              <a:defRPr sz="33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>
          <a:xfrm>
            <a:off x="4081760" y="1843196"/>
            <a:ext cx="4860608" cy="9097433"/>
          </a:xfrm>
        </p:spPr>
        <p:txBody>
          <a:bodyPr/>
          <a:lstStyle>
            <a:lvl1pPr>
              <a:defRPr sz="3350"/>
            </a:lvl1pPr>
            <a:lvl2pPr>
              <a:defRPr sz="295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700"/>
            </a:lvl1pPr>
            <a:lvl2pPr marL="480060" indent="0">
              <a:buNone/>
              <a:defRPr sz="1450"/>
            </a:lvl2pPr>
            <a:lvl3pPr marL="960120" indent="0">
              <a:buNone/>
              <a:defRPr sz="125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61333" y="853440"/>
            <a:ext cx="3096637" cy="2987040"/>
          </a:xfrm>
        </p:spPr>
        <p:txBody>
          <a:bodyPr anchor="b"/>
          <a:lstStyle>
            <a:lvl1pPr>
              <a:defRPr sz="33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50"/>
            </a:lvl1pPr>
            <a:lvl2pPr marL="480060" indent="0">
              <a:buNone/>
              <a:defRPr sz="2950"/>
            </a:lvl2pPr>
            <a:lvl3pPr marL="960120" indent="0">
              <a:buNone/>
              <a:defRPr sz="250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700"/>
            </a:lvl1pPr>
            <a:lvl2pPr marL="480060" indent="0">
              <a:buNone/>
              <a:defRPr sz="1450"/>
            </a:lvl2pPr>
            <a:lvl3pPr marL="960120" indent="0">
              <a:buNone/>
              <a:defRPr sz="125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660082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60082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60082" y="11865189"/>
            <a:ext cx="2160270" cy="681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80398" y="11865189"/>
            <a:ext cx="3240405" cy="681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780847" y="11865189"/>
            <a:ext cx="2160270" cy="681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60120">
        <a:lnSpc>
          <a:spcPct val="90000"/>
        </a:lnSpc>
        <a:spcBef>
          <a:spcPts val="0"/>
        </a:spcBef>
        <a:buNone/>
        <a:defRPr sz="46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>
        <a:lnSpc>
          <a:spcPct val="90000"/>
        </a:lnSpc>
        <a:spcBef>
          <a:spcPts val="1050"/>
        </a:spcBef>
        <a:buFont typeface="Arial"/>
        <a:buChar char="•"/>
        <a:defRPr sz="295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25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feil: nach oben 3"/>
          <p:cNvSpPr/>
          <p:nvPr/>
        </p:nvSpPr>
        <p:spPr bwMode="auto">
          <a:xfrm>
            <a:off x="3837777" y="9169908"/>
            <a:ext cx="445770" cy="594360"/>
          </a:xfrm>
          <a:prstGeom prst="up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 dirty="0"/>
          </a:p>
        </p:txBody>
      </p:sp>
      <p:sp>
        <p:nvSpPr>
          <p:cNvPr id="12" name="Ellipse 11"/>
          <p:cNvSpPr/>
          <p:nvPr/>
        </p:nvSpPr>
        <p:spPr bwMode="auto">
          <a:xfrm>
            <a:off x="3297233" y="1089012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 dirty="0"/>
          </a:p>
        </p:txBody>
      </p:sp>
      <p:sp>
        <p:nvSpPr>
          <p:cNvPr id="14" name="Rechteck 13"/>
          <p:cNvSpPr/>
          <p:nvPr/>
        </p:nvSpPr>
        <p:spPr bwMode="auto">
          <a:xfrm rot="1781982">
            <a:off x="3563457" y="10592943"/>
            <a:ext cx="62865" cy="17240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 dirty="0"/>
          </a:p>
        </p:txBody>
      </p:sp>
      <p:sp>
        <p:nvSpPr>
          <p:cNvPr id="15" name="Rechteck 14"/>
          <p:cNvSpPr/>
          <p:nvPr/>
        </p:nvSpPr>
        <p:spPr bwMode="auto">
          <a:xfrm rot="1630980">
            <a:off x="3676328" y="10373392"/>
            <a:ext cx="62865" cy="172403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 dirty="0"/>
          </a:p>
        </p:txBody>
      </p:sp>
      <p:sp>
        <p:nvSpPr>
          <p:cNvPr id="16" name="Pfeil: nach oben 15"/>
          <p:cNvSpPr/>
          <p:nvPr/>
        </p:nvSpPr>
        <p:spPr bwMode="auto">
          <a:xfrm rot="1051572">
            <a:off x="3736336" y="10061448"/>
            <a:ext cx="137160" cy="257175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 dirty="0"/>
          </a:p>
        </p:txBody>
      </p:sp>
      <p:sp>
        <p:nvSpPr>
          <p:cNvPr id="38" name="Rechteck 42"/>
          <p:cNvSpPr/>
          <p:nvPr/>
        </p:nvSpPr>
        <p:spPr bwMode="auto">
          <a:xfrm>
            <a:off x="7022592" y="302317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</a:rPr>
              <a:t>Angriffstruppführer</a:t>
            </a:r>
            <a:endParaRPr dirty="0"/>
          </a:p>
        </p:txBody>
      </p:sp>
      <p:sp>
        <p:nvSpPr>
          <p:cNvPr id="62" name="Rechteck 53">
            <a:extLst>
              <a:ext uri="{FF2B5EF4-FFF2-40B4-BE49-F238E27FC236}">
                <a16:creationId xmlns:a16="http://schemas.microsoft.com/office/drawing/2014/main" id="{44E4AA6D-3E2D-41E5-A57F-E4BCB29F259B}"/>
              </a:ext>
            </a:extLst>
          </p:cNvPr>
          <p:cNvSpPr/>
          <p:nvPr/>
        </p:nvSpPr>
        <p:spPr bwMode="auto">
          <a:xfrm>
            <a:off x="791139" y="290022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</a:rPr>
              <a:t>1. OG</a:t>
            </a:r>
            <a:endParaRPr dirty="0"/>
          </a:p>
        </p:txBody>
      </p:sp>
      <p:sp>
        <p:nvSpPr>
          <p:cNvPr id="87" name="Textfeld 26">
            <a:extLst>
              <a:ext uri="{FF2B5EF4-FFF2-40B4-BE49-F238E27FC236}">
                <a16:creationId xmlns:a16="http://schemas.microsoft.com/office/drawing/2014/main" id="{05766A2A-7B11-405E-84D5-7064FFEFDD4B}"/>
              </a:ext>
            </a:extLst>
          </p:cNvPr>
          <p:cNvSpPr>
            <a:spLocks/>
          </p:cNvSpPr>
          <p:nvPr/>
        </p:nvSpPr>
        <p:spPr bwMode="auto">
          <a:xfrm>
            <a:off x="4329267" y="9449942"/>
            <a:ext cx="1506378" cy="59436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Wohnungstür/ Eingang</a:t>
            </a:r>
            <a:endParaRPr sz="4800" dirty="0"/>
          </a:p>
        </p:txBody>
      </p:sp>
      <p:sp>
        <p:nvSpPr>
          <p:cNvPr id="88" name="Textfeld 36">
            <a:extLst>
              <a:ext uri="{FF2B5EF4-FFF2-40B4-BE49-F238E27FC236}">
                <a16:creationId xmlns:a16="http://schemas.microsoft.com/office/drawing/2014/main" id="{0F915EB1-4BD2-47E4-AD55-359B8792BA7B}"/>
              </a:ext>
            </a:extLst>
          </p:cNvPr>
          <p:cNvSpPr>
            <a:spLocks/>
          </p:cNvSpPr>
          <p:nvPr/>
        </p:nvSpPr>
        <p:spPr bwMode="auto">
          <a:xfrm>
            <a:off x="3595842" y="10825946"/>
            <a:ext cx="1308449" cy="58150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Feuerwehr-kraft</a:t>
            </a:r>
            <a:endParaRPr sz="4800" dirty="0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94FACF1D-BA41-4E77-B722-7DBB25DFBF52}"/>
              </a:ext>
            </a:extLst>
          </p:cNvPr>
          <p:cNvSpPr/>
          <p:nvPr/>
        </p:nvSpPr>
        <p:spPr bwMode="auto">
          <a:xfrm>
            <a:off x="1232691" y="1165974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65" name="Textfeld 36">
            <a:extLst>
              <a:ext uri="{FF2B5EF4-FFF2-40B4-BE49-F238E27FC236}">
                <a16:creationId xmlns:a16="http://schemas.microsoft.com/office/drawing/2014/main" id="{3368FC01-F9C0-4AB4-8498-88D6D24BB829}"/>
              </a:ext>
            </a:extLst>
          </p:cNvPr>
          <p:cNvSpPr>
            <a:spLocks/>
          </p:cNvSpPr>
          <p:nvPr/>
        </p:nvSpPr>
        <p:spPr bwMode="auto">
          <a:xfrm>
            <a:off x="408112" y="12045030"/>
            <a:ext cx="1260000" cy="416639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Maschinist</a:t>
            </a:r>
            <a:endParaRPr sz="4800" dirty="0"/>
          </a:p>
        </p:txBody>
      </p:sp>
      <p:pic>
        <p:nvPicPr>
          <p:cNvPr id="59" name="Grafik 58">
            <a:extLst>
              <a:ext uri="{FF2B5EF4-FFF2-40B4-BE49-F238E27FC236}">
                <a16:creationId xmlns:a16="http://schemas.microsoft.com/office/drawing/2014/main" id="{E6D10399-1795-4FA4-8EA4-A6D16AB90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72657" y="928192"/>
            <a:ext cx="8455885" cy="7998645"/>
          </a:xfrm>
          <a:prstGeom prst="rect">
            <a:avLst/>
          </a:prstGeom>
        </p:spPr>
      </p:pic>
      <p:sp>
        <p:nvSpPr>
          <p:cNvPr id="66" name="Textfeld 45">
            <a:extLst>
              <a:ext uri="{FF2B5EF4-FFF2-40B4-BE49-F238E27FC236}">
                <a16:creationId xmlns:a16="http://schemas.microsoft.com/office/drawing/2014/main" id="{B3518501-3B5D-4A49-A58B-1F19BC23D183}"/>
              </a:ext>
            </a:extLst>
          </p:cNvPr>
          <p:cNvSpPr>
            <a:spLocks/>
          </p:cNvSpPr>
          <p:nvPr/>
        </p:nvSpPr>
        <p:spPr bwMode="auto">
          <a:xfrm>
            <a:off x="1488232" y="2029644"/>
            <a:ext cx="1494790" cy="2667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de-DE" sz="1100">
                <a:latin typeface="Calibri"/>
                <a:ea typeface="Calibri"/>
                <a:cs typeface="Arial"/>
              </a:rPr>
              <a:t>„zu rettende Person“</a:t>
            </a:r>
            <a:endParaRPr/>
          </a:p>
        </p:txBody>
      </p:sp>
      <p:sp>
        <p:nvSpPr>
          <p:cNvPr id="21" name="Textfeld 36">
            <a:extLst>
              <a:ext uri="{FF2B5EF4-FFF2-40B4-BE49-F238E27FC236}">
                <a16:creationId xmlns:a16="http://schemas.microsoft.com/office/drawing/2014/main" id="{F5455829-352F-4A48-ACBB-020344386DF6}"/>
              </a:ext>
            </a:extLst>
          </p:cNvPr>
          <p:cNvSpPr>
            <a:spLocks/>
          </p:cNvSpPr>
          <p:nvPr/>
        </p:nvSpPr>
        <p:spPr bwMode="auto">
          <a:xfrm rot="16200000">
            <a:off x="273313" y="6943914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2" name="Textfeld 36">
            <a:extLst>
              <a:ext uri="{FF2B5EF4-FFF2-40B4-BE49-F238E27FC236}">
                <a16:creationId xmlns:a16="http://schemas.microsoft.com/office/drawing/2014/main" id="{1A59F673-73F6-4D72-9096-E5E4EF381327}"/>
              </a:ext>
            </a:extLst>
          </p:cNvPr>
          <p:cNvSpPr>
            <a:spLocks/>
          </p:cNvSpPr>
          <p:nvPr/>
        </p:nvSpPr>
        <p:spPr bwMode="auto">
          <a:xfrm rot="16200000">
            <a:off x="253068" y="3393673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3" name="Textfeld 36">
            <a:extLst>
              <a:ext uri="{FF2B5EF4-FFF2-40B4-BE49-F238E27FC236}">
                <a16:creationId xmlns:a16="http://schemas.microsoft.com/office/drawing/2014/main" id="{B194DE89-0BF8-414A-A198-5B7E35D386AF}"/>
              </a:ext>
            </a:extLst>
          </p:cNvPr>
          <p:cNvSpPr>
            <a:spLocks/>
          </p:cNvSpPr>
          <p:nvPr/>
        </p:nvSpPr>
        <p:spPr bwMode="auto">
          <a:xfrm>
            <a:off x="1357379" y="8551755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4" name="Textfeld 36">
            <a:extLst>
              <a:ext uri="{FF2B5EF4-FFF2-40B4-BE49-F238E27FC236}">
                <a16:creationId xmlns:a16="http://schemas.microsoft.com/office/drawing/2014/main" id="{65CF4250-8703-432F-9D46-056999350763}"/>
              </a:ext>
            </a:extLst>
          </p:cNvPr>
          <p:cNvSpPr>
            <a:spLocks/>
          </p:cNvSpPr>
          <p:nvPr/>
        </p:nvSpPr>
        <p:spPr bwMode="auto">
          <a:xfrm>
            <a:off x="7275787" y="8575743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5" name="Textfeld 36">
            <a:extLst>
              <a:ext uri="{FF2B5EF4-FFF2-40B4-BE49-F238E27FC236}">
                <a16:creationId xmlns:a16="http://schemas.microsoft.com/office/drawing/2014/main" id="{80BBF974-E75B-4E99-A14B-0BCE140FED52}"/>
              </a:ext>
            </a:extLst>
          </p:cNvPr>
          <p:cNvSpPr>
            <a:spLocks/>
          </p:cNvSpPr>
          <p:nvPr/>
        </p:nvSpPr>
        <p:spPr bwMode="auto">
          <a:xfrm rot="5400000">
            <a:off x="8596494" y="7408694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6" name="Textfeld 36">
            <a:extLst>
              <a:ext uri="{FF2B5EF4-FFF2-40B4-BE49-F238E27FC236}">
                <a16:creationId xmlns:a16="http://schemas.microsoft.com/office/drawing/2014/main" id="{810C756A-C01E-4864-8287-10B37A48B003}"/>
              </a:ext>
            </a:extLst>
          </p:cNvPr>
          <p:cNvSpPr>
            <a:spLocks/>
          </p:cNvSpPr>
          <p:nvPr/>
        </p:nvSpPr>
        <p:spPr bwMode="auto">
          <a:xfrm rot="5400000">
            <a:off x="8560998" y="2191386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cs typeface="Arial"/>
              </a:rPr>
              <a:t>Balkon</a:t>
            </a:r>
            <a:endParaRPr dirty="0">
              <a:latin typeface="Calibri"/>
              <a:cs typeface="Arial"/>
            </a:endParaRPr>
          </a:p>
        </p:txBody>
      </p:sp>
      <p:sp>
        <p:nvSpPr>
          <p:cNvPr id="27" name="Textfeld 36">
            <a:extLst>
              <a:ext uri="{FF2B5EF4-FFF2-40B4-BE49-F238E27FC236}">
                <a16:creationId xmlns:a16="http://schemas.microsoft.com/office/drawing/2014/main" id="{D2C28220-64DB-454A-B3ED-BDF54B845BE7}"/>
              </a:ext>
            </a:extLst>
          </p:cNvPr>
          <p:cNvSpPr>
            <a:spLocks/>
          </p:cNvSpPr>
          <p:nvPr/>
        </p:nvSpPr>
        <p:spPr bwMode="auto">
          <a:xfrm>
            <a:off x="1446195" y="882102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8" name="Textfeld 36">
            <a:extLst>
              <a:ext uri="{FF2B5EF4-FFF2-40B4-BE49-F238E27FC236}">
                <a16:creationId xmlns:a16="http://schemas.microsoft.com/office/drawing/2014/main" id="{F452B838-0BC0-46DA-BA6A-A312CBE5C638}"/>
              </a:ext>
            </a:extLst>
          </p:cNvPr>
          <p:cNvSpPr>
            <a:spLocks/>
          </p:cNvSpPr>
          <p:nvPr/>
        </p:nvSpPr>
        <p:spPr bwMode="auto">
          <a:xfrm>
            <a:off x="6740892" y="863081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59CA2A6-4922-4759-ABDE-8D4CC7E474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364" y="9432933"/>
            <a:ext cx="1404000" cy="70200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3085191F-85D9-4120-8380-BC25F6A9C2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548" y="10087106"/>
            <a:ext cx="1404000" cy="702000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8F073C72-4B98-4A02-90C6-03EE126466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6848" y="12019920"/>
            <a:ext cx="1404000" cy="702000"/>
          </a:xfrm>
          <a:prstGeom prst="rect">
            <a:avLst/>
          </a:prstGeom>
        </p:spPr>
      </p:pic>
      <p:pic>
        <p:nvPicPr>
          <p:cNvPr id="34" name="Bild 2">
            <a:extLst>
              <a:ext uri="{FF2B5EF4-FFF2-40B4-BE49-F238E27FC236}">
                <a16:creationId xmlns:a16="http://schemas.microsoft.com/office/drawing/2014/main" id="{CAC8C822-CE47-43B7-A0EF-57903BA50D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0720" y="10649272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Bild 2">
            <a:extLst>
              <a:ext uri="{FF2B5EF4-FFF2-40B4-BE49-F238E27FC236}">
                <a16:creationId xmlns:a16="http://schemas.microsoft.com/office/drawing/2014/main" id="{DD3A0CD0-2289-41E2-80BE-6F99CAD69F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85468" y="8889378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E7B0248-ADFB-47F3-B525-9676DFDACB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23526" y="11181234"/>
            <a:ext cx="1908000" cy="954000"/>
          </a:xfrm>
          <a:prstGeom prst="rect">
            <a:avLst/>
          </a:prstGeom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A6E5B10-1DCF-44A0-A816-5BC28ECB6D71}"/>
              </a:ext>
            </a:extLst>
          </p:cNvPr>
          <p:cNvGrpSpPr/>
          <p:nvPr/>
        </p:nvGrpSpPr>
        <p:grpSpPr>
          <a:xfrm>
            <a:off x="3837777" y="3716111"/>
            <a:ext cx="1430719" cy="1404000"/>
            <a:chOff x="3837777" y="3716111"/>
            <a:chExt cx="1430719" cy="1404000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ADE3C7B4-4709-4FA7-B935-1E660ED196F7}"/>
                </a:ext>
              </a:extLst>
            </p:cNvPr>
            <p:cNvSpPr/>
            <p:nvPr/>
          </p:nvSpPr>
          <p:spPr>
            <a:xfrm>
              <a:off x="3837777" y="3986063"/>
              <a:ext cx="1394871" cy="8640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Grafik 19" descr="Tisch und Stühle">
              <a:extLst>
                <a:ext uri="{FF2B5EF4-FFF2-40B4-BE49-F238E27FC236}">
                  <a16:creationId xmlns:a16="http://schemas.microsoft.com/office/drawing/2014/main" id="{17B9730B-3FEB-4572-B78C-273DD5C11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64496" y="3716111"/>
              <a:ext cx="1404000" cy="1404000"/>
            </a:xfrm>
            <a:prstGeom prst="rect">
              <a:avLst/>
            </a:prstGeom>
          </p:spPr>
        </p:pic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4E9A8096-324D-435D-9C60-B795C47A53C0}"/>
              </a:ext>
            </a:extLst>
          </p:cNvPr>
          <p:cNvGrpSpPr/>
          <p:nvPr/>
        </p:nvGrpSpPr>
        <p:grpSpPr>
          <a:xfrm>
            <a:off x="7464896" y="5607493"/>
            <a:ext cx="864096" cy="931361"/>
            <a:chOff x="7464896" y="5607493"/>
            <a:chExt cx="864096" cy="931361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B8EAD7FC-1E30-4E00-BBCF-9ED129F186FB}"/>
                </a:ext>
              </a:extLst>
            </p:cNvPr>
            <p:cNvSpPr/>
            <p:nvPr/>
          </p:nvSpPr>
          <p:spPr>
            <a:xfrm>
              <a:off x="7464896" y="5614738"/>
              <a:ext cx="864096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C6E6E877-8291-4341-8ADA-0CDDF332F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2992" y="5607493"/>
              <a:ext cx="756000" cy="931361"/>
            </a:xfrm>
            <a:prstGeom prst="rect">
              <a:avLst/>
            </a:prstGeom>
          </p:spPr>
        </p:pic>
      </p:grpSp>
      <p:pic>
        <p:nvPicPr>
          <p:cNvPr id="10" name="Grafik 9">
            <a:extLst>
              <a:ext uri="{FF2B5EF4-FFF2-40B4-BE49-F238E27FC236}">
                <a16:creationId xmlns:a16="http://schemas.microsoft.com/office/drawing/2014/main" id="{47AB57C3-C61C-466B-850B-881AEB5C6E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4291" y="2651263"/>
            <a:ext cx="1224000" cy="894822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9C316CCE-BCB9-4B5E-B412-9286AC9FDA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738611" y="5782168"/>
            <a:ext cx="1116000" cy="815867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0F62AE68-C14A-4BAF-922D-61F6C8FA40A5}"/>
              </a:ext>
            </a:extLst>
          </p:cNvPr>
          <p:cNvSpPr/>
          <p:nvPr/>
        </p:nvSpPr>
        <p:spPr>
          <a:xfrm>
            <a:off x="3909036" y="8677269"/>
            <a:ext cx="995255" cy="121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488CD993-0CBD-477B-9FDA-DFC8BA91964D}"/>
              </a:ext>
            </a:extLst>
          </p:cNvPr>
          <p:cNvGrpSpPr/>
          <p:nvPr/>
        </p:nvGrpSpPr>
        <p:grpSpPr>
          <a:xfrm>
            <a:off x="3864497" y="7013016"/>
            <a:ext cx="1787341" cy="1538739"/>
            <a:chOff x="3864497" y="7013016"/>
            <a:chExt cx="1787341" cy="1538739"/>
          </a:xfrm>
        </p:grpSpPr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2A19C96E-D85B-40E9-8AFA-247AB85BD846}"/>
                </a:ext>
              </a:extLst>
            </p:cNvPr>
            <p:cNvSpPr/>
            <p:nvPr/>
          </p:nvSpPr>
          <p:spPr>
            <a:xfrm>
              <a:off x="4656584" y="7336904"/>
              <a:ext cx="995254" cy="12148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C224EE79-3D38-4895-9BB9-9DFA1C2A3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4497" y="7013016"/>
              <a:ext cx="1605412" cy="1332000"/>
            </a:xfrm>
            <a:prstGeom prst="rect">
              <a:avLst/>
            </a:prstGeom>
          </p:spPr>
        </p:pic>
      </p:grpSp>
      <p:sp>
        <p:nvSpPr>
          <p:cNvPr id="18" name="Rechteck 17">
            <a:extLst>
              <a:ext uri="{FF2B5EF4-FFF2-40B4-BE49-F238E27FC236}">
                <a16:creationId xmlns:a16="http://schemas.microsoft.com/office/drawing/2014/main" id="{11D8B04F-6171-4479-A1EA-33EABC8B2647}"/>
              </a:ext>
            </a:extLst>
          </p:cNvPr>
          <p:cNvSpPr/>
          <p:nvPr/>
        </p:nvSpPr>
        <p:spPr>
          <a:xfrm>
            <a:off x="6802752" y="4675333"/>
            <a:ext cx="864096" cy="789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D73BFE3-05E6-4C1B-B049-815A12A87B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60920" y="4456584"/>
            <a:ext cx="720000" cy="9952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Rechteck 53"/>
          <p:cNvSpPr/>
          <p:nvPr/>
        </p:nvSpPr>
        <p:spPr bwMode="auto">
          <a:xfrm>
            <a:off x="7022592" y="318947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</a:rPr>
              <a:t>Gruppenführer</a:t>
            </a:r>
            <a:endParaRPr dirty="0"/>
          </a:p>
        </p:txBody>
      </p:sp>
      <p:sp>
        <p:nvSpPr>
          <p:cNvPr id="36" name="Rechteck 53">
            <a:extLst>
              <a:ext uri="{FF2B5EF4-FFF2-40B4-BE49-F238E27FC236}">
                <a16:creationId xmlns:a16="http://schemas.microsoft.com/office/drawing/2014/main" id="{0511E8D2-A37A-421C-8A60-014B11050B28}"/>
              </a:ext>
            </a:extLst>
          </p:cNvPr>
          <p:cNvSpPr/>
          <p:nvPr/>
        </p:nvSpPr>
        <p:spPr bwMode="auto">
          <a:xfrm>
            <a:off x="791139" y="290022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</a:rPr>
              <a:t>1. OG</a:t>
            </a:r>
            <a:endParaRPr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CD430A8-93F5-4332-97DD-37D10281D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8686" y="856184"/>
            <a:ext cx="9083827" cy="799864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0AF5714-EB43-4FE9-998A-865D28C7AAF3}"/>
              </a:ext>
            </a:extLst>
          </p:cNvPr>
          <p:cNvSpPr txBox="1"/>
          <p:nvPr/>
        </p:nvSpPr>
        <p:spPr>
          <a:xfrm rot="16200000">
            <a:off x="8539686" y="2219006"/>
            <a:ext cx="936000" cy="3708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/>
              <a:t>Balkon</a:t>
            </a:r>
          </a:p>
        </p:txBody>
      </p:sp>
      <p:sp>
        <p:nvSpPr>
          <p:cNvPr id="45" name="Pfeil: nach oben 44">
            <a:extLst>
              <a:ext uri="{FF2B5EF4-FFF2-40B4-BE49-F238E27FC236}">
                <a16:creationId xmlns:a16="http://schemas.microsoft.com/office/drawing/2014/main" id="{0201B1E8-C032-406B-9EAC-7FAEC6377019}"/>
              </a:ext>
            </a:extLst>
          </p:cNvPr>
          <p:cNvSpPr/>
          <p:nvPr/>
        </p:nvSpPr>
        <p:spPr bwMode="auto">
          <a:xfrm>
            <a:off x="3837777" y="9169908"/>
            <a:ext cx="445770" cy="594360"/>
          </a:xfrm>
          <a:prstGeom prst="up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F996FE45-AA23-4E11-9F23-1473FD0FE2B4}"/>
              </a:ext>
            </a:extLst>
          </p:cNvPr>
          <p:cNvSpPr/>
          <p:nvPr/>
        </p:nvSpPr>
        <p:spPr bwMode="auto">
          <a:xfrm>
            <a:off x="3297233" y="1089012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1D19DABF-080A-4F50-8A2C-0BB49BCAD146}"/>
              </a:ext>
            </a:extLst>
          </p:cNvPr>
          <p:cNvSpPr/>
          <p:nvPr/>
        </p:nvSpPr>
        <p:spPr bwMode="auto">
          <a:xfrm rot="1781982">
            <a:off x="3563457" y="10592943"/>
            <a:ext cx="62865" cy="17240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38AABB67-8BD1-4F46-8F07-79F58D7C1655}"/>
              </a:ext>
            </a:extLst>
          </p:cNvPr>
          <p:cNvSpPr/>
          <p:nvPr/>
        </p:nvSpPr>
        <p:spPr bwMode="auto">
          <a:xfrm rot="1630980">
            <a:off x="3676328" y="10373392"/>
            <a:ext cx="62865" cy="172403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55" name="Pfeil: nach oben 54">
            <a:extLst>
              <a:ext uri="{FF2B5EF4-FFF2-40B4-BE49-F238E27FC236}">
                <a16:creationId xmlns:a16="http://schemas.microsoft.com/office/drawing/2014/main" id="{BB2B49C0-60AC-4034-8053-0B156AA5DDF9}"/>
              </a:ext>
            </a:extLst>
          </p:cNvPr>
          <p:cNvSpPr/>
          <p:nvPr/>
        </p:nvSpPr>
        <p:spPr bwMode="auto">
          <a:xfrm rot="1051572">
            <a:off x="3736336" y="10061448"/>
            <a:ext cx="137160" cy="257175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56" name="Textfeld 26">
            <a:extLst>
              <a:ext uri="{FF2B5EF4-FFF2-40B4-BE49-F238E27FC236}">
                <a16:creationId xmlns:a16="http://schemas.microsoft.com/office/drawing/2014/main" id="{E779A087-58A8-4838-A731-076B04CCA5EC}"/>
              </a:ext>
            </a:extLst>
          </p:cNvPr>
          <p:cNvSpPr>
            <a:spLocks/>
          </p:cNvSpPr>
          <p:nvPr/>
        </p:nvSpPr>
        <p:spPr bwMode="auto">
          <a:xfrm>
            <a:off x="4329267" y="9449942"/>
            <a:ext cx="1506378" cy="59436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Wohnungstür/ Eingang</a:t>
            </a:r>
            <a:endParaRPr sz="4800" dirty="0"/>
          </a:p>
        </p:txBody>
      </p:sp>
      <p:sp>
        <p:nvSpPr>
          <p:cNvPr id="57" name="Textfeld 36">
            <a:extLst>
              <a:ext uri="{FF2B5EF4-FFF2-40B4-BE49-F238E27FC236}">
                <a16:creationId xmlns:a16="http://schemas.microsoft.com/office/drawing/2014/main" id="{491BB859-EDDE-41D3-A497-E44935D49C51}"/>
              </a:ext>
            </a:extLst>
          </p:cNvPr>
          <p:cNvSpPr>
            <a:spLocks/>
          </p:cNvSpPr>
          <p:nvPr/>
        </p:nvSpPr>
        <p:spPr bwMode="auto">
          <a:xfrm>
            <a:off x="3595842" y="10825946"/>
            <a:ext cx="1308449" cy="58150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Feuerwehr-kraft</a:t>
            </a:r>
            <a:endParaRPr sz="4800" dirty="0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AABD1516-87D4-4407-B06E-EAB7CE183D73}"/>
              </a:ext>
            </a:extLst>
          </p:cNvPr>
          <p:cNvSpPr/>
          <p:nvPr/>
        </p:nvSpPr>
        <p:spPr bwMode="auto">
          <a:xfrm>
            <a:off x="1232691" y="1165974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21" name="Textfeld 36">
            <a:extLst>
              <a:ext uri="{FF2B5EF4-FFF2-40B4-BE49-F238E27FC236}">
                <a16:creationId xmlns:a16="http://schemas.microsoft.com/office/drawing/2014/main" id="{39AD4B33-2A46-4F1B-BD12-C149A7858A70}"/>
              </a:ext>
            </a:extLst>
          </p:cNvPr>
          <p:cNvSpPr>
            <a:spLocks/>
          </p:cNvSpPr>
          <p:nvPr/>
        </p:nvSpPr>
        <p:spPr bwMode="auto">
          <a:xfrm rot="16200000">
            <a:off x="-62994" y="6871906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2" name="Textfeld 36">
            <a:extLst>
              <a:ext uri="{FF2B5EF4-FFF2-40B4-BE49-F238E27FC236}">
                <a16:creationId xmlns:a16="http://schemas.microsoft.com/office/drawing/2014/main" id="{010A9CE3-94D0-4FA9-9248-8991F1D38B83}"/>
              </a:ext>
            </a:extLst>
          </p:cNvPr>
          <p:cNvSpPr>
            <a:spLocks/>
          </p:cNvSpPr>
          <p:nvPr/>
        </p:nvSpPr>
        <p:spPr bwMode="auto">
          <a:xfrm rot="16200000">
            <a:off x="-23936" y="3321665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3" name="Textfeld 36">
            <a:extLst>
              <a:ext uri="{FF2B5EF4-FFF2-40B4-BE49-F238E27FC236}">
                <a16:creationId xmlns:a16="http://schemas.microsoft.com/office/drawing/2014/main" id="{619FDE55-9F5A-48B9-A2AF-1B03B96466B6}"/>
              </a:ext>
            </a:extLst>
          </p:cNvPr>
          <p:cNvSpPr>
            <a:spLocks/>
          </p:cNvSpPr>
          <p:nvPr/>
        </p:nvSpPr>
        <p:spPr bwMode="auto">
          <a:xfrm>
            <a:off x="1056184" y="8551755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4" name="Textfeld 36">
            <a:extLst>
              <a:ext uri="{FF2B5EF4-FFF2-40B4-BE49-F238E27FC236}">
                <a16:creationId xmlns:a16="http://schemas.microsoft.com/office/drawing/2014/main" id="{3C4BA51A-97DE-4A8E-9626-A5525FB1EDD7}"/>
              </a:ext>
            </a:extLst>
          </p:cNvPr>
          <p:cNvSpPr>
            <a:spLocks/>
          </p:cNvSpPr>
          <p:nvPr/>
        </p:nvSpPr>
        <p:spPr bwMode="auto">
          <a:xfrm>
            <a:off x="6960840" y="8575743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5" name="Textfeld 36">
            <a:extLst>
              <a:ext uri="{FF2B5EF4-FFF2-40B4-BE49-F238E27FC236}">
                <a16:creationId xmlns:a16="http://schemas.microsoft.com/office/drawing/2014/main" id="{F34AE9C3-824C-4C2F-8E00-BFAF8235060A}"/>
              </a:ext>
            </a:extLst>
          </p:cNvPr>
          <p:cNvSpPr>
            <a:spLocks/>
          </p:cNvSpPr>
          <p:nvPr/>
        </p:nvSpPr>
        <p:spPr bwMode="auto">
          <a:xfrm rot="5400000">
            <a:off x="8229356" y="7321466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6" name="Textfeld 36">
            <a:extLst>
              <a:ext uri="{FF2B5EF4-FFF2-40B4-BE49-F238E27FC236}">
                <a16:creationId xmlns:a16="http://schemas.microsoft.com/office/drawing/2014/main" id="{8B7B48D5-8117-4A89-BC95-042A7424055F}"/>
              </a:ext>
            </a:extLst>
          </p:cNvPr>
          <p:cNvSpPr>
            <a:spLocks/>
          </p:cNvSpPr>
          <p:nvPr/>
        </p:nvSpPr>
        <p:spPr bwMode="auto">
          <a:xfrm>
            <a:off x="1095067" y="863081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7" name="Textfeld 36">
            <a:extLst>
              <a:ext uri="{FF2B5EF4-FFF2-40B4-BE49-F238E27FC236}">
                <a16:creationId xmlns:a16="http://schemas.microsoft.com/office/drawing/2014/main" id="{CD6A1040-7AB5-4EAC-9381-1FDFC85C7218}"/>
              </a:ext>
            </a:extLst>
          </p:cNvPr>
          <p:cNvSpPr>
            <a:spLocks/>
          </p:cNvSpPr>
          <p:nvPr/>
        </p:nvSpPr>
        <p:spPr bwMode="auto">
          <a:xfrm>
            <a:off x="6456784" y="863081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663931E3-B631-4A04-BC55-892D92FE6A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6364" y="9432933"/>
            <a:ext cx="1404000" cy="70200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61D2A04A-3428-47C9-908B-409E11C892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548" y="10087106"/>
            <a:ext cx="1404000" cy="70200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02CA95F3-7DBF-4995-AD70-31746C1739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6848" y="12019920"/>
            <a:ext cx="1404000" cy="702000"/>
          </a:xfrm>
          <a:prstGeom prst="rect">
            <a:avLst/>
          </a:prstGeom>
        </p:spPr>
      </p:pic>
      <p:pic>
        <p:nvPicPr>
          <p:cNvPr id="33" name="Bild 2">
            <a:extLst>
              <a:ext uri="{FF2B5EF4-FFF2-40B4-BE49-F238E27FC236}">
                <a16:creationId xmlns:a16="http://schemas.microsoft.com/office/drawing/2014/main" id="{7F225232-075F-4D16-A813-34CE10EC6C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0720" y="10649272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Bild 2">
            <a:extLst>
              <a:ext uri="{FF2B5EF4-FFF2-40B4-BE49-F238E27FC236}">
                <a16:creationId xmlns:a16="http://schemas.microsoft.com/office/drawing/2014/main" id="{AC1B7D5B-D7FC-4387-B776-1523AD9C9E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85468" y="8889378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F1CD1136-1271-4356-BAB5-CE43678B25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623526" y="11181234"/>
            <a:ext cx="1908000" cy="954000"/>
          </a:xfrm>
          <a:prstGeom prst="rect">
            <a:avLst/>
          </a:prstGeom>
        </p:spPr>
      </p:pic>
      <p:sp>
        <p:nvSpPr>
          <p:cNvPr id="28" name="Textfeld 36">
            <a:extLst>
              <a:ext uri="{FF2B5EF4-FFF2-40B4-BE49-F238E27FC236}">
                <a16:creationId xmlns:a16="http://schemas.microsoft.com/office/drawing/2014/main" id="{1B9EE3C2-EFC5-4244-976C-1A834546EDDB}"/>
              </a:ext>
            </a:extLst>
          </p:cNvPr>
          <p:cNvSpPr>
            <a:spLocks/>
          </p:cNvSpPr>
          <p:nvPr/>
        </p:nvSpPr>
        <p:spPr bwMode="auto">
          <a:xfrm>
            <a:off x="408112" y="12045030"/>
            <a:ext cx="1260000" cy="416639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Maschinist</a:t>
            </a:r>
            <a:endParaRPr sz="4800" dirty="0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D414A19F-3F29-44B6-ADFA-4D1E7AA3C202}"/>
              </a:ext>
            </a:extLst>
          </p:cNvPr>
          <p:cNvSpPr/>
          <p:nvPr/>
        </p:nvSpPr>
        <p:spPr bwMode="auto">
          <a:xfrm>
            <a:off x="3909036" y="8677269"/>
            <a:ext cx="995255" cy="121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6FF186F8-68C8-40A4-9D1E-0D200C3A1EDF}"/>
              </a:ext>
            </a:extLst>
          </p:cNvPr>
          <p:cNvGrpSpPr/>
          <p:nvPr/>
        </p:nvGrpSpPr>
        <p:grpSpPr>
          <a:xfrm>
            <a:off x="3864497" y="7013016"/>
            <a:ext cx="1605412" cy="1505489"/>
            <a:chOff x="3864497" y="7013016"/>
            <a:chExt cx="1605412" cy="1505489"/>
          </a:xfrm>
        </p:grpSpPr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5843507A-66E2-44DB-94E3-24EB1C7443A9}"/>
                </a:ext>
              </a:extLst>
            </p:cNvPr>
            <p:cNvSpPr/>
            <p:nvPr/>
          </p:nvSpPr>
          <p:spPr>
            <a:xfrm>
              <a:off x="4368552" y="7303654"/>
              <a:ext cx="864096" cy="12148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0" name="Grafik 39">
              <a:extLst>
                <a:ext uri="{FF2B5EF4-FFF2-40B4-BE49-F238E27FC236}">
                  <a16:creationId xmlns:a16="http://schemas.microsoft.com/office/drawing/2014/main" id="{32F2C74D-9DA7-46D1-A4DC-08BEA7DE5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4497" y="7013016"/>
              <a:ext cx="1605412" cy="1332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Rechteck 53"/>
          <p:cNvSpPr/>
          <p:nvPr/>
        </p:nvSpPr>
        <p:spPr bwMode="auto">
          <a:xfrm>
            <a:off x="7022592" y="318947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</a:rPr>
              <a:t>Maschinist</a:t>
            </a:r>
            <a:endParaRPr dirty="0"/>
          </a:p>
        </p:txBody>
      </p:sp>
      <p:sp>
        <p:nvSpPr>
          <p:cNvPr id="36" name="Rechteck 53">
            <a:extLst>
              <a:ext uri="{FF2B5EF4-FFF2-40B4-BE49-F238E27FC236}">
                <a16:creationId xmlns:a16="http://schemas.microsoft.com/office/drawing/2014/main" id="{0511E8D2-A37A-421C-8A60-014B11050B28}"/>
              </a:ext>
            </a:extLst>
          </p:cNvPr>
          <p:cNvSpPr/>
          <p:nvPr/>
        </p:nvSpPr>
        <p:spPr bwMode="auto">
          <a:xfrm>
            <a:off x="791139" y="290022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</a:rPr>
              <a:t>1. OG</a:t>
            </a:r>
            <a:endParaRPr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152BB8D-13AA-4036-9BF9-997A97DAA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45816" y="1000200"/>
            <a:ext cx="8309568" cy="7901101"/>
          </a:xfrm>
          <a:prstGeom prst="rect">
            <a:avLst/>
          </a:prstGeom>
        </p:spPr>
      </p:pic>
      <p:sp>
        <p:nvSpPr>
          <p:cNvPr id="31" name="Pfeil: nach oben 30">
            <a:extLst>
              <a:ext uri="{FF2B5EF4-FFF2-40B4-BE49-F238E27FC236}">
                <a16:creationId xmlns:a16="http://schemas.microsoft.com/office/drawing/2014/main" id="{ED0E89CA-1088-4F25-85CF-8B976B5B7FBA}"/>
              </a:ext>
            </a:extLst>
          </p:cNvPr>
          <p:cNvSpPr/>
          <p:nvPr/>
        </p:nvSpPr>
        <p:spPr bwMode="auto">
          <a:xfrm>
            <a:off x="3837777" y="9169908"/>
            <a:ext cx="445770" cy="594360"/>
          </a:xfrm>
          <a:prstGeom prst="up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6CCD2259-026C-40AE-A9B9-D8559ACE49A5}"/>
              </a:ext>
            </a:extLst>
          </p:cNvPr>
          <p:cNvSpPr/>
          <p:nvPr/>
        </p:nvSpPr>
        <p:spPr bwMode="auto">
          <a:xfrm>
            <a:off x="3297233" y="1089012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63F8CA1D-7BC6-48DC-B0DC-81A5824673A6}"/>
              </a:ext>
            </a:extLst>
          </p:cNvPr>
          <p:cNvSpPr/>
          <p:nvPr/>
        </p:nvSpPr>
        <p:spPr bwMode="auto">
          <a:xfrm rot="1781982">
            <a:off x="3563457" y="10592943"/>
            <a:ext cx="62865" cy="17240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32638481-C3E9-49DC-B0FF-C4A908FCD952}"/>
              </a:ext>
            </a:extLst>
          </p:cNvPr>
          <p:cNvSpPr/>
          <p:nvPr/>
        </p:nvSpPr>
        <p:spPr bwMode="auto">
          <a:xfrm rot="1630980">
            <a:off x="3676328" y="10373392"/>
            <a:ext cx="62865" cy="172403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46" name="Pfeil: nach oben 45">
            <a:extLst>
              <a:ext uri="{FF2B5EF4-FFF2-40B4-BE49-F238E27FC236}">
                <a16:creationId xmlns:a16="http://schemas.microsoft.com/office/drawing/2014/main" id="{4545C518-1175-4C64-89F8-5758F0123CE9}"/>
              </a:ext>
            </a:extLst>
          </p:cNvPr>
          <p:cNvSpPr/>
          <p:nvPr/>
        </p:nvSpPr>
        <p:spPr bwMode="auto">
          <a:xfrm rot="1051572">
            <a:off x="3736336" y="10061448"/>
            <a:ext cx="137160" cy="257175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47" name="Textfeld 26">
            <a:extLst>
              <a:ext uri="{FF2B5EF4-FFF2-40B4-BE49-F238E27FC236}">
                <a16:creationId xmlns:a16="http://schemas.microsoft.com/office/drawing/2014/main" id="{18E0C441-23D5-42B5-AAD6-C72357468E6B}"/>
              </a:ext>
            </a:extLst>
          </p:cNvPr>
          <p:cNvSpPr>
            <a:spLocks/>
          </p:cNvSpPr>
          <p:nvPr/>
        </p:nvSpPr>
        <p:spPr bwMode="auto">
          <a:xfrm>
            <a:off x="4329267" y="9449942"/>
            <a:ext cx="1506378" cy="59436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Wohnungstür/ Eingang</a:t>
            </a:r>
            <a:endParaRPr sz="4800" dirty="0"/>
          </a:p>
        </p:txBody>
      </p:sp>
      <p:sp>
        <p:nvSpPr>
          <p:cNvPr id="48" name="Textfeld 36">
            <a:extLst>
              <a:ext uri="{FF2B5EF4-FFF2-40B4-BE49-F238E27FC236}">
                <a16:creationId xmlns:a16="http://schemas.microsoft.com/office/drawing/2014/main" id="{964212DC-879C-414C-80FD-6E1229D80E87}"/>
              </a:ext>
            </a:extLst>
          </p:cNvPr>
          <p:cNvSpPr>
            <a:spLocks/>
          </p:cNvSpPr>
          <p:nvPr/>
        </p:nvSpPr>
        <p:spPr bwMode="auto">
          <a:xfrm>
            <a:off x="3595842" y="10825946"/>
            <a:ext cx="1308449" cy="58150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Feuerwehr-kraft</a:t>
            </a:r>
            <a:endParaRPr sz="4800" dirty="0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A6BC5D99-B635-46F9-98D9-A40BAD2514CE}"/>
              </a:ext>
            </a:extLst>
          </p:cNvPr>
          <p:cNvSpPr/>
          <p:nvPr/>
        </p:nvSpPr>
        <p:spPr bwMode="auto">
          <a:xfrm>
            <a:off x="1232691" y="1165974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20" name="Textfeld 36">
            <a:extLst>
              <a:ext uri="{FF2B5EF4-FFF2-40B4-BE49-F238E27FC236}">
                <a16:creationId xmlns:a16="http://schemas.microsoft.com/office/drawing/2014/main" id="{433EA814-1220-465C-9501-278A24FA1A0C}"/>
              </a:ext>
            </a:extLst>
          </p:cNvPr>
          <p:cNvSpPr>
            <a:spLocks/>
          </p:cNvSpPr>
          <p:nvPr/>
        </p:nvSpPr>
        <p:spPr bwMode="auto">
          <a:xfrm>
            <a:off x="1357379" y="8551755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21" name="Textfeld 36">
            <a:extLst>
              <a:ext uri="{FF2B5EF4-FFF2-40B4-BE49-F238E27FC236}">
                <a16:creationId xmlns:a16="http://schemas.microsoft.com/office/drawing/2014/main" id="{825D6E7D-D06E-4789-A640-5C6D965E3A3C}"/>
              </a:ext>
            </a:extLst>
          </p:cNvPr>
          <p:cNvSpPr>
            <a:spLocks/>
          </p:cNvSpPr>
          <p:nvPr/>
        </p:nvSpPr>
        <p:spPr bwMode="auto">
          <a:xfrm>
            <a:off x="7275787" y="8575743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CCE599B4-ECD9-4126-AFE4-AE69067170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6364" y="9432933"/>
            <a:ext cx="1404000" cy="7020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CB4CBE36-AC7F-4977-B04B-99AEB89B87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548" y="10087106"/>
            <a:ext cx="1404000" cy="7020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3971EA21-D33A-469C-98A3-C5B9536892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6848" y="12019920"/>
            <a:ext cx="1404000" cy="702000"/>
          </a:xfrm>
          <a:prstGeom prst="rect">
            <a:avLst/>
          </a:prstGeom>
        </p:spPr>
      </p:pic>
      <p:pic>
        <p:nvPicPr>
          <p:cNvPr id="27" name="Bild 2">
            <a:extLst>
              <a:ext uri="{FF2B5EF4-FFF2-40B4-BE49-F238E27FC236}">
                <a16:creationId xmlns:a16="http://schemas.microsoft.com/office/drawing/2014/main" id="{21B555DE-6B63-4A5F-B8A8-E864B8D145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0720" y="10649272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Bild 2">
            <a:extLst>
              <a:ext uri="{FF2B5EF4-FFF2-40B4-BE49-F238E27FC236}">
                <a16:creationId xmlns:a16="http://schemas.microsoft.com/office/drawing/2014/main" id="{C6F1FBF2-D1F5-4678-BB2D-1196E93DDC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85468" y="8889378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6FC13E25-0907-4B60-9A12-AE781140E1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623526" y="11181234"/>
            <a:ext cx="1908000" cy="954000"/>
          </a:xfrm>
          <a:prstGeom prst="rect">
            <a:avLst/>
          </a:prstGeom>
        </p:spPr>
      </p:pic>
      <p:sp>
        <p:nvSpPr>
          <p:cNvPr id="22" name="Textfeld 36">
            <a:extLst>
              <a:ext uri="{FF2B5EF4-FFF2-40B4-BE49-F238E27FC236}">
                <a16:creationId xmlns:a16="http://schemas.microsoft.com/office/drawing/2014/main" id="{005D651E-B4E7-44A2-A2C5-A5433EC2EA73}"/>
              </a:ext>
            </a:extLst>
          </p:cNvPr>
          <p:cNvSpPr>
            <a:spLocks/>
          </p:cNvSpPr>
          <p:nvPr/>
        </p:nvSpPr>
        <p:spPr bwMode="auto">
          <a:xfrm>
            <a:off x="408112" y="12045030"/>
            <a:ext cx="1260000" cy="416639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Maschinist</a:t>
            </a:r>
            <a:endParaRPr sz="4800" dirty="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BDAC09C9-4EED-4D8C-845F-D321DE764325}"/>
              </a:ext>
            </a:extLst>
          </p:cNvPr>
          <p:cNvSpPr/>
          <p:nvPr/>
        </p:nvSpPr>
        <p:spPr bwMode="auto">
          <a:xfrm>
            <a:off x="3909036" y="8677269"/>
            <a:ext cx="995255" cy="121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BBD72304-4976-4455-A3C1-4035AAA90F66}"/>
              </a:ext>
            </a:extLst>
          </p:cNvPr>
          <p:cNvGrpSpPr/>
          <p:nvPr/>
        </p:nvGrpSpPr>
        <p:grpSpPr>
          <a:xfrm>
            <a:off x="3864497" y="7013016"/>
            <a:ext cx="1656183" cy="1505489"/>
            <a:chOff x="3864497" y="7013016"/>
            <a:chExt cx="1656183" cy="1505489"/>
          </a:xfrm>
        </p:grpSpPr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23EEFACA-0C1C-41DB-915A-FE15E5260358}"/>
                </a:ext>
              </a:extLst>
            </p:cNvPr>
            <p:cNvSpPr/>
            <p:nvPr/>
          </p:nvSpPr>
          <p:spPr>
            <a:xfrm>
              <a:off x="4656584" y="7303654"/>
              <a:ext cx="864096" cy="12148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FC34AE34-674B-4950-BA90-BCBBDBF0A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4497" y="7013016"/>
              <a:ext cx="1605412" cy="133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77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50</Words>
  <Application>Microsoft Office PowerPoint</Application>
  <DocSecurity>0</DocSecurity>
  <PresentationFormat>A3-Papier (297 x 420 mm)</PresentationFormat>
  <Paragraphs>34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Fabienne Aust</dc:creator>
  <cp:keywords/>
  <dc:description/>
  <cp:lastModifiedBy>Lena Heinemann</cp:lastModifiedBy>
  <cp:revision>31</cp:revision>
  <dcterms:created xsi:type="dcterms:W3CDTF">2021-09-14T07:18:14Z</dcterms:created>
  <dcterms:modified xsi:type="dcterms:W3CDTF">2024-01-31T10:01:05Z</dcterms:modified>
  <cp:category/>
  <dc:identifier/>
  <cp:contentStatus/>
  <dc:language/>
  <cp:version/>
</cp:coreProperties>
</file>