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
  </p:notesMasterIdLst>
  <p:handoutMasterIdLst>
    <p:handoutMasterId r:id="rId12"/>
  </p:handoutMasterIdLst>
  <p:sldIdLst>
    <p:sldId id="256" r:id="rId2"/>
    <p:sldId id="267" r:id="rId3"/>
    <p:sldId id="375" r:id="rId4"/>
    <p:sldId id="369" r:id="rId5"/>
    <p:sldId id="275" r:id="rId6"/>
    <p:sldId id="374" r:id="rId7"/>
    <p:sldId id="370" r:id="rId8"/>
    <p:sldId id="372" r:id="rId9"/>
    <p:sldId id="373" r:id="rId10"/>
  </p:sldIdLst>
  <p:sldSz cx="12192000" cy="6858000"/>
  <p:notesSz cx="7104063"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49"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5F32134-C8F6-EAFD-51B1-3A3E992FC3BA}" name="Fabienne Aust" initials="FA" userId="S::fabienne.aust@uni-luebeck.de::5fec07a4-e746-4361-9a46-812710c6e86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na Heinemann" initials="LH" lastIdx="1" clrIdx="0">
    <p:extLst>
      <p:ext uri="{19B8F6BF-5375-455C-9EA6-DF929625EA0E}">
        <p15:presenceInfo xmlns:p15="http://schemas.microsoft.com/office/powerpoint/2012/main" userId="Lena Heinemann" providerId="None"/>
      </p:ext>
    </p:extLst>
  </p:cmAuthor>
  <p:cmAuthor id="2" name="Fabienne Aust" initials="FA" lastIdx="1" clrIdx="1">
    <p:extLst>
      <p:ext uri="{19B8F6BF-5375-455C-9EA6-DF929625EA0E}">
        <p15:presenceInfo xmlns:p15="http://schemas.microsoft.com/office/powerpoint/2012/main" userId="Fabienne Aus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4694"/>
    <a:srgbClr val="EC3237"/>
    <a:srgbClr val="D10505"/>
    <a:srgbClr val="636B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8" autoAdjust="0"/>
    <p:restoredTop sz="70618" autoAdjust="0"/>
  </p:normalViewPr>
  <p:slideViewPr>
    <p:cSldViewPr snapToGrid="0">
      <p:cViewPr varScale="1">
        <p:scale>
          <a:sx n="80" d="100"/>
          <a:sy n="80" d="100"/>
        </p:scale>
        <p:origin x="1482" y="72"/>
      </p:cViewPr>
      <p:guideLst>
        <p:guide orient="horz" pos="2160"/>
        <p:guide pos="3749"/>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24" d="100"/>
          <a:sy n="124" d="100"/>
        </p:scale>
        <p:origin x="4960" y="8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47773C4D-7BC7-4578-8F26-8868568CA4C3}"/>
              </a:ext>
            </a:extLst>
          </p:cNvPr>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de-DE"/>
          </a:p>
        </p:txBody>
      </p:sp>
      <p:sp>
        <p:nvSpPr>
          <p:cNvPr id="4" name="Fußzeilenplatzhalter 3">
            <a:extLst>
              <a:ext uri="{FF2B5EF4-FFF2-40B4-BE49-F238E27FC236}">
                <a16:creationId xmlns:a16="http://schemas.microsoft.com/office/drawing/2014/main" id="{DCF7104A-AC29-48F7-BA8A-4A7FE46943E0}"/>
              </a:ext>
            </a:extLst>
          </p:cNvPr>
          <p:cNvSpPr>
            <a:spLocks noGrp="1"/>
          </p:cNvSpPr>
          <p:nvPr>
            <p:ph type="ftr" sz="quarter" idx="2"/>
          </p:nvPr>
        </p:nvSpPr>
        <p:spPr>
          <a:xfrm>
            <a:off x="0" y="9721107"/>
            <a:ext cx="3078427" cy="513507"/>
          </a:xfrm>
          <a:prstGeom prst="rect">
            <a:avLst/>
          </a:prstGeom>
        </p:spPr>
        <p:txBody>
          <a:bodyPr vert="horz" lIns="99075" tIns="49538" rIns="99075" bIns="49538" rtlCol="0" anchor="b"/>
          <a:lstStyle>
            <a:lvl1pPr algn="l">
              <a:defRPr sz="1300"/>
            </a:lvl1pPr>
          </a:lstStyle>
          <a:p>
            <a:endParaRPr lang="de-DE"/>
          </a:p>
        </p:txBody>
      </p:sp>
    </p:spTree>
    <p:extLst>
      <p:ext uri="{BB962C8B-B14F-4D97-AF65-F5344CB8AC3E}">
        <p14:creationId xmlns:p14="http://schemas.microsoft.com/office/powerpoint/2010/main" val="22312607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de-DE"/>
          </a:p>
        </p:txBody>
      </p:sp>
      <p:sp>
        <p:nvSpPr>
          <p:cNvPr id="4" name="Folienbildplatzhalt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de-DE"/>
          </a:p>
        </p:txBody>
      </p:sp>
      <p:sp>
        <p:nvSpPr>
          <p:cNvPr id="5" name="Notizenplatzhalt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de-DE"/>
          </a:p>
        </p:txBody>
      </p:sp>
      <p:sp>
        <p:nvSpPr>
          <p:cNvPr id="7" name="Foliennummernplatzhalt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6CFDDDCD-8B1C-4AFF-BA35-C78DF24DE3BB}" type="slidenum">
              <a:rPr lang="de-DE" smtClean="0"/>
              <a:t>‹Nr.›</a:t>
            </a:fld>
            <a:endParaRPr lang="de-DE"/>
          </a:p>
        </p:txBody>
      </p:sp>
    </p:spTree>
    <p:extLst>
      <p:ext uri="{BB962C8B-B14F-4D97-AF65-F5344CB8AC3E}">
        <p14:creationId xmlns:p14="http://schemas.microsoft.com/office/powerpoint/2010/main" val="619387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Herzlich willkommen!</a:t>
            </a:r>
          </a:p>
        </p:txBody>
      </p:sp>
      <p:sp>
        <p:nvSpPr>
          <p:cNvPr id="4" name="Foliennummernplatzhalter 3"/>
          <p:cNvSpPr>
            <a:spLocks noGrp="1"/>
          </p:cNvSpPr>
          <p:nvPr>
            <p:ph type="sldNum" sz="quarter" idx="5"/>
          </p:nvPr>
        </p:nvSpPr>
        <p:spPr/>
        <p:txBody>
          <a:bodyPr/>
          <a:lstStyle/>
          <a:p>
            <a:fld id="{6CFDDDCD-8B1C-4AFF-BA35-C78DF24DE3BB}" type="slidenum">
              <a:rPr lang="de-DE" smtClean="0"/>
              <a:t>1</a:t>
            </a:fld>
            <a:endParaRPr lang="de-DE"/>
          </a:p>
        </p:txBody>
      </p:sp>
    </p:spTree>
    <p:extLst>
      <p:ext uri="{BB962C8B-B14F-4D97-AF65-F5344CB8AC3E}">
        <p14:creationId xmlns:p14="http://schemas.microsoft.com/office/powerpoint/2010/main" val="4180356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Wir haben heute einiges mit Ihnen vor. Zuerst gibt es einen kurzen Überblick über die 2 Trainingstage und ein paar Organisatorische Regeln. </a:t>
            </a:r>
          </a:p>
          <a:p>
            <a:r>
              <a:rPr lang="de-DE" dirty="0"/>
              <a:t>Außerdem werden wir heute dann auch schon inhaltlich in die ersten Module eintauchen.</a:t>
            </a:r>
          </a:p>
          <a:p>
            <a:endParaRPr lang="de-DE" dirty="0"/>
          </a:p>
          <a:p>
            <a:r>
              <a:rPr lang="de-DE" dirty="0"/>
              <a:t>Aber zuerst einmal beschäftigen wir uns mit: AGENDAPUNKTE vorlesen</a:t>
            </a:r>
          </a:p>
        </p:txBody>
      </p:sp>
      <p:sp>
        <p:nvSpPr>
          <p:cNvPr id="4" name="Foliennummernplatzhalter 3"/>
          <p:cNvSpPr>
            <a:spLocks noGrp="1"/>
          </p:cNvSpPr>
          <p:nvPr>
            <p:ph type="sldNum" sz="quarter" idx="5"/>
          </p:nvPr>
        </p:nvSpPr>
        <p:spPr/>
        <p:txBody>
          <a:bodyPr/>
          <a:lstStyle/>
          <a:p>
            <a:fld id="{6CFDDDCD-8B1C-4AFF-BA35-C78DF24DE3BB}" type="slidenum">
              <a:rPr lang="de-DE" smtClean="0"/>
              <a:t>2</a:t>
            </a:fld>
            <a:endParaRPr lang="de-DE"/>
          </a:p>
        </p:txBody>
      </p:sp>
    </p:spTree>
    <p:extLst>
      <p:ext uri="{BB962C8B-B14F-4D97-AF65-F5344CB8AC3E}">
        <p14:creationId xmlns:p14="http://schemas.microsoft.com/office/powerpoint/2010/main" val="1269015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Diese Folie wird Ihnen im Laufe der nächsten Module immer wieder begegnen. Denn uns ist es sehr wichtig, dass Sie Ihre eigenen Erfahrungen in das Training mit einbringen können.</a:t>
            </a:r>
          </a:p>
          <a:p>
            <a:r>
              <a:rPr lang="de-DE" dirty="0"/>
              <a:t>Wir haben schon eine gemeinsame Einsatzübung zusammen erlebt (FALLS VORAB EINE EINSATZÜBUNG DURCHGEFÜHRT WURDE. ANSONSTEN AUF ANDERE ERFAHRUNGEN BEZIEHEN). Können Sie sich an diese noch erinnern? (evtl. Erinnerungsstütze: Einschluss vom Feuer, etc.). Diese Einsatzübung wird uns durch das Training begleiten und an verschiedenen Stellen immer wieder aufgegriffen.</a:t>
            </a:r>
          </a:p>
          <a:p>
            <a:endParaRPr lang="de-DE" dirty="0"/>
          </a:p>
          <a:p>
            <a:r>
              <a:rPr lang="de-DE" dirty="0"/>
              <a:t>SAMMELN der Erfahrungen</a:t>
            </a:r>
          </a:p>
          <a:p>
            <a:endParaRPr lang="de-DE" dirty="0"/>
          </a:p>
          <a:p>
            <a:r>
              <a:rPr lang="de-DE" dirty="0"/>
              <a:t>Und was könnte das Ganze mit Teamarbeit zu tun haben? Gab es Situationen in denen Ihnen da was aufgefallen ist – sowohl positiv als auch negativ?</a:t>
            </a:r>
          </a:p>
          <a:p>
            <a:endParaRPr lang="de-DE" dirty="0"/>
          </a:p>
          <a:p>
            <a:r>
              <a:rPr lang="de-DE" dirty="0"/>
              <a:t>SAMMELN auf Metaplankarten </a:t>
            </a:r>
            <a:r>
              <a:rPr lang="de-DE" dirty="0">
                <a:sym typeface="Wingdings" panose="05000000000000000000" pitchFamily="2" charset="2"/>
              </a:rPr>
              <a:t> wir sammeln und heften an die Wand (nach Themen geclustert)</a:t>
            </a:r>
            <a:endParaRPr lang="de-DE" dirty="0"/>
          </a:p>
          <a:p>
            <a:endParaRPr lang="de-DE" dirty="0"/>
          </a:p>
          <a:p>
            <a:r>
              <a:rPr lang="de-DE" dirty="0"/>
              <a:t>FOTO von der Metaplankarten-Wand</a:t>
            </a:r>
          </a:p>
          <a:p>
            <a:endParaRPr lang="de-DE" dirty="0"/>
          </a:p>
        </p:txBody>
      </p:sp>
      <p:sp>
        <p:nvSpPr>
          <p:cNvPr id="4" name="Foliennummernplatzhalter 3"/>
          <p:cNvSpPr>
            <a:spLocks noGrp="1"/>
          </p:cNvSpPr>
          <p:nvPr>
            <p:ph type="sldNum" sz="quarter" idx="5"/>
          </p:nvPr>
        </p:nvSpPr>
        <p:spPr/>
        <p:txBody>
          <a:bodyPr/>
          <a:lstStyle/>
          <a:p>
            <a:fld id="{6CFDDDCD-8B1C-4AFF-BA35-C78DF24DE3BB}" type="slidenum">
              <a:rPr lang="de-DE" smtClean="0"/>
              <a:t>3</a:t>
            </a:fld>
            <a:endParaRPr lang="de-DE"/>
          </a:p>
        </p:txBody>
      </p:sp>
    </p:spTree>
    <p:extLst>
      <p:ext uri="{BB962C8B-B14F-4D97-AF65-F5344CB8AC3E}">
        <p14:creationId xmlns:p14="http://schemas.microsoft.com/office/powerpoint/2010/main" val="2972220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Insgesamt ist das Ziel dieses Trainings, dass Sie Prozesse der Teamarbeit besser verstehen und auch anwenden können. Wir wollen Ihnen einige Tipps mit an die Hand geben, mit denen Sie in Einsatzsituationen Teamprozesse besonders gut und effektiv lösen können. </a:t>
            </a:r>
          </a:p>
          <a:p>
            <a:endParaRPr lang="de-DE" dirty="0"/>
          </a:p>
          <a:p>
            <a:r>
              <a:rPr lang="de-DE" dirty="0"/>
              <a:t>Das soll dazu führen, dass Sie weniger Stress erleben und dadurch der Einsatz sicherer wird.</a:t>
            </a:r>
          </a:p>
        </p:txBody>
      </p:sp>
      <p:sp>
        <p:nvSpPr>
          <p:cNvPr id="4" name="Foliennummernplatzhalter 3"/>
          <p:cNvSpPr>
            <a:spLocks noGrp="1"/>
          </p:cNvSpPr>
          <p:nvPr>
            <p:ph type="sldNum" sz="quarter" idx="5"/>
          </p:nvPr>
        </p:nvSpPr>
        <p:spPr/>
        <p:txBody>
          <a:bodyPr/>
          <a:lstStyle/>
          <a:p>
            <a:fld id="{6CFDDDCD-8B1C-4AFF-BA35-C78DF24DE3BB}" type="slidenum">
              <a:rPr lang="de-DE" smtClean="0"/>
              <a:t>4</a:t>
            </a:fld>
            <a:endParaRPr lang="de-DE"/>
          </a:p>
        </p:txBody>
      </p:sp>
    </p:spTree>
    <p:extLst>
      <p:ext uri="{BB962C8B-B14F-4D97-AF65-F5344CB8AC3E}">
        <p14:creationId xmlns:p14="http://schemas.microsoft.com/office/powerpoint/2010/main" val="15797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6CFDDDCD-8B1C-4AFF-BA35-C78DF24DE3BB}" type="slidenum">
              <a:rPr lang="de-DE" smtClean="0"/>
              <a:t>5</a:t>
            </a:fld>
            <a:endParaRPr lang="de-DE"/>
          </a:p>
        </p:txBody>
      </p:sp>
    </p:spTree>
    <p:extLst>
      <p:ext uri="{BB962C8B-B14F-4D97-AF65-F5344CB8AC3E}">
        <p14:creationId xmlns:p14="http://schemas.microsoft.com/office/powerpoint/2010/main" val="2788397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Hier können Sie sehen, dass die Aspekte, die wir in der vergangenen EÜ schon erlebt haben, sich gut in 5 Module unterteilen lassen.</a:t>
            </a:r>
          </a:p>
          <a:p>
            <a:endParaRPr lang="de-DE" dirty="0"/>
          </a:p>
          <a:p>
            <a:r>
              <a:rPr lang="de-DE" dirty="0"/>
              <a:t>Zentral ist dabei das Modul der Kommunikation. Dieses bildet das Bindeglied zwischen all den anderen Themen. Sie können sich sicherlich vorstellen, dass Entscheidungsfindung oder auch Führung ohne Kommunikation nicht stattfinden können. Deswegen werden wir uns mit der Kommunikation auch intensiver beschäftigen. In den weiteren Modulen lernen Sie dann ganz spezifische Problemstellungen der Führung, Entscheidungsfindung usw. kennen. Wir wollen Ihnen die Mittel an die Hand geben, um solche Situationen gut im Team meistern zu können.</a:t>
            </a:r>
          </a:p>
        </p:txBody>
      </p:sp>
      <p:sp>
        <p:nvSpPr>
          <p:cNvPr id="4" name="Foliennummernplatzhalter 3"/>
          <p:cNvSpPr>
            <a:spLocks noGrp="1"/>
          </p:cNvSpPr>
          <p:nvPr>
            <p:ph type="sldNum" sz="quarter" idx="5"/>
          </p:nvPr>
        </p:nvSpPr>
        <p:spPr/>
        <p:txBody>
          <a:bodyPr/>
          <a:lstStyle/>
          <a:p>
            <a:fld id="{6CFDDDCD-8B1C-4AFF-BA35-C78DF24DE3BB}" type="slidenum">
              <a:rPr lang="de-DE" smtClean="0"/>
              <a:t>6</a:t>
            </a:fld>
            <a:endParaRPr lang="de-DE"/>
          </a:p>
        </p:txBody>
      </p:sp>
    </p:spTree>
    <p:extLst>
      <p:ext uri="{BB962C8B-B14F-4D97-AF65-F5344CB8AC3E}">
        <p14:creationId xmlns:p14="http://schemas.microsoft.com/office/powerpoint/2010/main" val="82452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Inhalte der Module sind nicht willkürlich entstanden. Die Grundlage sind Interviews mit erfahrenen Einsatzkräften und eine Analyse von Unfallberichten. Aus diesen wurde eine deutschlandweite Studie zum Thema Stressoren und Ressourcen der Teamarbeit in Brandschutzeinsätzen entwickelt. Aus all diesen Bereichen konnten wichtige Erkenntnisse gewonnen werden , die zeigten, was die Feuerwehrkräfte in Deutschland wirklich stresst im Einsatz, in welchen Bereichen die Teamarbeit nicht optimal funktioniert und in welchen Situationen die Teamarbeit gut unterstützt. </a:t>
            </a:r>
          </a:p>
          <a:p>
            <a:endParaRPr lang="de-DE" dirty="0"/>
          </a:p>
          <a:p>
            <a:r>
              <a:rPr lang="de-DE" dirty="0"/>
              <a:t>Diese Inhalte wurden in diesem Training gebündelt.</a:t>
            </a:r>
          </a:p>
        </p:txBody>
      </p:sp>
      <p:sp>
        <p:nvSpPr>
          <p:cNvPr id="4" name="Foliennummernplatzhalter 3"/>
          <p:cNvSpPr>
            <a:spLocks noGrp="1"/>
          </p:cNvSpPr>
          <p:nvPr>
            <p:ph type="sldNum" sz="quarter" idx="5"/>
          </p:nvPr>
        </p:nvSpPr>
        <p:spPr/>
        <p:txBody>
          <a:bodyPr/>
          <a:lstStyle/>
          <a:p>
            <a:fld id="{6CFDDDCD-8B1C-4AFF-BA35-C78DF24DE3BB}" type="slidenum">
              <a:rPr lang="de-DE" smtClean="0"/>
              <a:t>7</a:t>
            </a:fld>
            <a:endParaRPr lang="de-DE"/>
          </a:p>
        </p:txBody>
      </p:sp>
    </p:spTree>
    <p:extLst>
      <p:ext uri="{BB962C8B-B14F-4D97-AF65-F5344CB8AC3E}">
        <p14:creationId xmlns:p14="http://schemas.microsoft.com/office/powerpoint/2010/main" val="18882169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Bevor es losgeht noch einige Infos zum Miteinander.</a:t>
            </a:r>
          </a:p>
          <a:p>
            <a:endParaRPr lang="de-DE" dirty="0"/>
          </a:p>
          <a:p>
            <a:r>
              <a:rPr lang="de-DE" dirty="0"/>
              <a:t>Im Training ist uns ein respektvoller Umgang miteinander wichtig. Es gibt keine doofe Fragen und Sie dürfen auch Fehler machen. Lassen Sie Ihre Kameraden ausreden und geben Sie konstruktives Feedback.</a:t>
            </a:r>
          </a:p>
          <a:p>
            <a:endParaRPr lang="de-DE" dirty="0"/>
          </a:p>
          <a:p>
            <a:r>
              <a:rPr lang="de-DE" dirty="0"/>
              <a:t>Falls Sie zwischendurch Fragen haben, stellen Sie diese gerne. Manchmal kann es jedoch vorkommen, dass eine Frage in einem folgenden Modul noch thematisiert wird. Dann verschieben wir die Beantwortung der Frage gerne in das spätere Modul.</a:t>
            </a:r>
          </a:p>
        </p:txBody>
      </p:sp>
      <p:sp>
        <p:nvSpPr>
          <p:cNvPr id="4" name="Foliennummernplatzhalter 3"/>
          <p:cNvSpPr>
            <a:spLocks noGrp="1"/>
          </p:cNvSpPr>
          <p:nvPr>
            <p:ph type="sldNum" sz="quarter" idx="5"/>
          </p:nvPr>
        </p:nvSpPr>
        <p:spPr/>
        <p:txBody>
          <a:bodyPr/>
          <a:lstStyle/>
          <a:p>
            <a:fld id="{6CFDDDCD-8B1C-4AFF-BA35-C78DF24DE3BB}" type="slidenum">
              <a:rPr lang="de-DE" smtClean="0"/>
              <a:t>8</a:t>
            </a:fld>
            <a:endParaRPr lang="de-DE"/>
          </a:p>
        </p:txBody>
      </p:sp>
    </p:spTree>
    <p:extLst>
      <p:ext uri="{BB962C8B-B14F-4D97-AF65-F5344CB8AC3E}">
        <p14:creationId xmlns:p14="http://schemas.microsoft.com/office/powerpoint/2010/main" val="4259792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6CFDDDCD-8B1C-4AFF-BA35-C78DF24DE3BB}" type="slidenum">
              <a:rPr lang="de-DE" smtClean="0"/>
              <a:t>9</a:t>
            </a:fld>
            <a:endParaRPr lang="de-DE"/>
          </a:p>
        </p:txBody>
      </p:sp>
    </p:spTree>
    <p:extLst>
      <p:ext uri="{BB962C8B-B14F-4D97-AF65-F5344CB8AC3E}">
        <p14:creationId xmlns:p14="http://schemas.microsoft.com/office/powerpoint/2010/main" val="3759780871"/>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4E4FA8-0488-7942-A750-1EEA312B0FD4}"/>
              </a:ext>
            </a:extLst>
          </p:cNvPr>
          <p:cNvSpPr>
            <a:spLocks noGrp="1"/>
          </p:cNvSpPr>
          <p:nvPr>
            <p:ph type="ctrTitle"/>
          </p:nvPr>
        </p:nvSpPr>
        <p:spPr>
          <a:xfrm>
            <a:off x="1524000" y="1321869"/>
            <a:ext cx="9144000" cy="2387600"/>
          </a:xfrm>
          <a:prstGeom prst="rect">
            <a:avLst/>
          </a:prstGeom>
        </p:spPr>
        <p:txBody>
          <a:bodyPr anchor="b">
            <a:normAutofit/>
          </a:bodyPr>
          <a:lstStyle>
            <a:lvl1pPr algn="ctr">
              <a:defRPr sz="3000"/>
            </a:lvl1pPr>
          </a:lstStyle>
          <a:p>
            <a:r>
              <a:rPr lang="de-DE" dirty="0"/>
              <a:t>Mastertitelformat bearbeiten</a:t>
            </a:r>
          </a:p>
        </p:txBody>
      </p:sp>
      <p:sp>
        <p:nvSpPr>
          <p:cNvPr id="3" name="Untertitel 2">
            <a:extLst>
              <a:ext uri="{FF2B5EF4-FFF2-40B4-BE49-F238E27FC236}">
                <a16:creationId xmlns:a16="http://schemas.microsoft.com/office/drawing/2014/main" id="{CA720996-BF2F-F341-9395-5E7F7175450C}"/>
              </a:ext>
            </a:extLst>
          </p:cNvPr>
          <p:cNvSpPr>
            <a:spLocks noGrp="1"/>
          </p:cNvSpPr>
          <p:nvPr>
            <p:ph type="subTitle" idx="1"/>
          </p:nvPr>
        </p:nvSpPr>
        <p:spPr>
          <a:xfrm>
            <a:off x="1524000" y="3801544"/>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grpSp>
        <p:nvGrpSpPr>
          <p:cNvPr id="12" name="Gruppieren 11">
            <a:extLst>
              <a:ext uri="{FF2B5EF4-FFF2-40B4-BE49-F238E27FC236}">
                <a16:creationId xmlns:a16="http://schemas.microsoft.com/office/drawing/2014/main" id="{44EB546F-2EB0-4B22-B565-A42C8F7B0426}"/>
              </a:ext>
            </a:extLst>
          </p:cNvPr>
          <p:cNvGrpSpPr/>
          <p:nvPr userDrawn="1"/>
        </p:nvGrpSpPr>
        <p:grpSpPr>
          <a:xfrm>
            <a:off x="7167317" y="117149"/>
            <a:ext cx="4829104" cy="1065600"/>
            <a:chOff x="7167317" y="117149"/>
            <a:chExt cx="4829104" cy="1065600"/>
          </a:xfrm>
        </p:grpSpPr>
        <p:sp>
          <p:nvSpPr>
            <p:cNvPr id="14" name="Rechteck 13">
              <a:extLst>
                <a:ext uri="{FF2B5EF4-FFF2-40B4-BE49-F238E27FC236}">
                  <a16:creationId xmlns:a16="http://schemas.microsoft.com/office/drawing/2014/main" id="{0C8B32B8-84EC-4882-B499-9CBE8160FA70}"/>
                </a:ext>
              </a:extLst>
            </p:cNvPr>
            <p:cNvSpPr/>
            <p:nvPr userDrawn="1"/>
          </p:nvSpPr>
          <p:spPr>
            <a:xfrm>
              <a:off x="11496287" y="314035"/>
              <a:ext cx="500134" cy="868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descr="Ein Bild, das Zeichnung, Uhr enthält.&#10;&#10;Automatisch generierte Beschreibung">
              <a:extLst>
                <a:ext uri="{FF2B5EF4-FFF2-40B4-BE49-F238E27FC236}">
                  <a16:creationId xmlns:a16="http://schemas.microsoft.com/office/drawing/2014/main" id="{EC0B843F-681C-411F-BDA8-D485B1A8CD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7317" y="117149"/>
              <a:ext cx="4829104" cy="1065600"/>
            </a:xfrm>
            <a:prstGeom prst="rect">
              <a:avLst/>
            </a:prstGeom>
            <a:solidFill>
              <a:schemeClr val="bg1">
                <a:alpha val="0"/>
              </a:schemeClr>
            </a:solidFill>
          </p:spPr>
        </p:pic>
      </p:grpSp>
      <p:sp>
        <p:nvSpPr>
          <p:cNvPr id="4" name="Rechteck 3">
            <a:extLst>
              <a:ext uri="{FF2B5EF4-FFF2-40B4-BE49-F238E27FC236}">
                <a16:creationId xmlns:a16="http://schemas.microsoft.com/office/drawing/2014/main" id="{AE48755D-E750-47FF-9D47-727A4B08DD6E}"/>
              </a:ext>
            </a:extLst>
          </p:cNvPr>
          <p:cNvSpPr/>
          <p:nvPr userDrawn="1"/>
        </p:nvSpPr>
        <p:spPr>
          <a:xfrm>
            <a:off x="11996421" y="-21972"/>
            <a:ext cx="195579" cy="6315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6" name="Picture 2" descr="Deutsche Gesetzliche Unfallversicherung - DGUV">
            <a:extLst>
              <a:ext uri="{FF2B5EF4-FFF2-40B4-BE49-F238E27FC236}">
                <a16:creationId xmlns:a16="http://schemas.microsoft.com/office/drawing/2014/main" id="{D45998DE-6DBD-4A8D-BC7D-0E5C9DA083C2}"/>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908989" y="6247864"/>
            <a:ext cx="2261186" cy="484873"/>
          </a:xfrm>
          <a:prstGeom prst="rect">
            <a:avLst/>
          </a:prstGeom>
          <a:noFill/>
          <a:extLst>
            <a:ext uri="{909E8E84-426E-40DD-AFC4-6F175D3DCCD1}">
              <a14:hiddenFill xmlns:a14="http://schemas.microsoft.com/office/drawing/2010/main">
                <a:solidFill>
                  <a:srgbClr val="FFFFFF"/>
                </a:solidFill>
              </a14:hiddenFill>
            </a:ext>
          </a:extLst>
        </p:spPr>
      </p:pic>
      <p:pic>
        <p:nvPicPr>
          <p:cNvPr id="18" name="Grafik 17" descr="Ein Bild, das Essen enthält.&#10;&#10;Automatisch generierte Beschreibung">
            <a:extLst>
              <a:ext uri="{FF2B5EF4-FFF2-40B4-BE49-F238E27FC236}">
                <a16:creationId xmlns:a16="http://schemas.microsoft.com/office/drawing/2014/main" id="{9086AD3C-585F-4C94-B554-A7320D5A3F1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306341" y="6001102"/>
            <a:ext cx="2468327" cy="986495"/>
          </a:xfrm>
          <a:prstGeom prst="rect">
            <a:avLst/>
          </a:prstGeom>
        </p:spPr>
      </p:pic>
      <p:pic>
        <p:nvPicPr>
          <p:cNvPr id="19" name="Grafik 18" descr="Ein Bild, das Zeichnung enthält.&#10;&#10;Automatisch generierte Beschreibung">
            <a:extLst>
              <a:ext uri="{FF2B5EF4-FFF2-40B4-BE49-F238E27FC236}">
                <a16:creationId xmlns:a16="http://schemas.microsoft.com/office/drawing/2014/main" id="{12BACA84-46B0-43B1-A11B-AFB1795C92FE}"/>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00404" y="6197315"/>
            <a:ext cx="965376" cy="573522"/>
          </a:xfrm>
          <a:prstGeom prst="rect">
            <a:avLst/>
          </a:prstGeom>
        </p:spPr>
      </p:pic>
      <p:pic>
        <p:nvPicPr>
          <p:cNvPr id="20" name="Grafik 19">
            <a:extLst>
              <a:ext uri="{FF2B5EF4-FFF2-40B4-BE49-F238E27FC236}">
                <a16:creationId xmlns:a16="http://schemas.microsoft.com/office/drawing/2014/main" id="{B9B62612-D3B2-4D77-AC14-3F68DB6C80F8}"/>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323106" y="6528400"/>
            <a:ext cx="1713439" cy="204793"/>
          </a:xfrm>
          <a:prstGeom prst="rect">
            <a:avLst/>
          </a:prstGeom>
        </p:spPr>
      </p:pic>
      <p:pic>
        <p:nvPicPr>
          <p:cNvPr id="21" name="Grafik 20">
            <a:extLst>
              <a:ext uri="{FF2B5EF4-FFF2-40B4-BE49-F238E27FC236}">
                <a16:creationId xmlns:a16="http://schemas.microsoft.com/office/drawing/2014/main" id="{C257DC31-B0E6-406E-B113-8A6CB18899A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621018" y="6150042"/>
            <a:ext cx="822022" cy="648000"/>
          </a:xfrm>
          <a:prstGeom prst="rect">
            <a:avLst/>
          </a:prstGeom>
        </p:spPr>
      </p:pic>
      <p:pic>
        <p:nvPicPr>
          <p:cNvPr id="22" name="Grafik 21">
            <a:extLst>
              <a:ext uri="{FF2B5EF4-FFF2-40B4-BE49-F238E27FC236}">
                <a16:creationId xmlns:a16="http://schemas.microsoft.com/office/drawing/2014/main" id="{0EA0EB93-9E46-4E7E-BE3C-66CDE63AB79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024274" y="6213778"/>
            <a:ext cx="1603763" cy="576000"/>
          </a:xfrm>
          <a:prstGeom prst="rect">
            <a:avLst/>
          </a:prstGeom>
        </p:spPr>
      </p:pic>
    </p:spTree>
    <p:extLst>
      <p:ext uri="{BB962C8B-B14F-4D97-AF65-F5344CB8AC3E}">
        <p14:creationId xmlns:p14="http://schemas.microsoft.com/office/powerpoint/2010/main" val="1122868891"/>
      </p:ext>
    </p:extLst>
  </p:cSld>
  <p:clrMapOvr>
    <a:masterClrMapping/>
  </p:clrMapOvr>
  <p:extLst>
    <p:ext uri="{DCECCB84-F9BA-43D5-87BE-67443E8EF086}">
      <p15:sldGuideLst xmlns:p15="http://schemas.microsoft.com/office/powerpoint/2012/main">
        <p15:guide id="1" orient="horz" pos="4247" userDrawn="1">
          <p15:clr>
            <a:srgbClr val="FBAE40"/>
          </p15:clr>
        </p15:guide>
        <p15:guide id="2" pos="5609"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und vertikaler Text">
    <p:spTree>
      <p:nvGrpSpPr>
        <p:cNvPr id="1" name=""/>
        <p:cNvGrpSpPr/>
        <p:nvPr/>
      </p:nvGrpSpPr>
      <p:grpSpPr>
        <a:xfrm>
          <a:off x="0" y="0"/>
          <a:ext cx="0" cy="0"/>
          <a:chOff x="0" y="0"/>
          <a:chExt cx="0" cy="0"/>
        </a:xfrm>
      </p:grpSpPr>
      <p:sp>
        <p:nvSpPr>
          <p:cNvPr id="3" name="Vertikaler Textplatzhalter 2">
            <a:extLst>
              <a:ext uri="{FF2B5EF4-FFF2-40B4-BE49-F238E27FC236}">
                <a16:creationId xmlns:a16="http://schemas.microsoft.com/office/drawing/2014/main" id="{CFA2E38F-E7D4-AC48-BE82-A63417BD7851}"/>
              </a:ext>
            </a:extLst>
          </p:cNvPr>
          <p:cNvSpPr>
            <a:spLocks noGrp="1"/>
          </p:cNvSpPr>
          <p:nvPr>
            <p:ph type="body" orient="vert" idx="1"/>
          </p:nvPr>
        </p:nvSpPr>
        <p:spPr>
          <a:xfrm>
            <a:off x="588528" y="872836"/>
            <a:ext cx="10820380" cy="5129341"/>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E0761EBA-AF06-4683-A0EE-696E78A60B39}"/>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sp>
        <p:nvSpPr>
          <p:cNvPr id="7" name="Untertitel 2">
            <a:extLst>
              <a:ext uri="{FF2B5EF4-FFF2-40B4-BE49-F238E27FC236}">
                <a16:creationId xmlns:a16="http://schemas.microsoft.com/office/drawing/2014/main" id="{DD1F3ABD-71C1-4436-853A-E33C3CC53E88}"/>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pic>
        <p:nvPicPr>
          <p:cNvPr id="9" name="Grafik 8" descr="Ein Bild, das Zeichnung, Uhr enthält.&#10;&#10;Automatisch generierte Beschreibung">
            <a:extLst>
              <a:ext uri="{FF2B5EF4-FFF2-40B4-BE49-F238E27FC236}">
                <a16:creationId xmlns:a16="http://schemas.microsoft.com/office/drawing/2014/main" id="{A4E3A5B6-CD1B-462A-B9C5-7820EAE57E5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3897613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569FBB0-2494-6648-90DC-6447030AB84C}"/>
              </a:ext>
            </a:extLst>
          </p:cNvPr>
          <p:cNvSpPr>
            <a:spLocks noGrp="1"/>
          </p:cNvSpPr>
          <p:nvPr>
            <p:ph type="title" orient="vert"/>
          </p:nvPr>
        </p:nvSpPr>
        <p:spPr>
          <a:xfrm>
            <a:off x="8665708" y="1241367"/>
            <a:ext cx="2688091" cy="5007033"/>
          </a:xfrm>
          <a:prstGeom prst="rect">
            <a:avLst/>
          </a:prstGeom>
        </p:spPr>
        <p:txBody>
          <a:bodyPr vert="eaVert"/>
          <a:lstStyle/>
          <a:p>
            <a:r>
              <a:rPr lang="de-DE" dirty="0"/>
              <a:t>Mastertitelformat bearbeiten</a:t>
            </a:r>
          </a:p>
        </p:txBody>
      </p:sp>
      <p:sp>
        <p:nvSpPr>
          <p:cNvPr id="3" name="Vertikaler Textplatzhalter 2">
            <a:extLst>
              <a:ext uri="{FF2B5EF4-FFF2-40B4-BE49-F238E27FC236}">
                <a16:creationId xmlns:a16="http://schemas.microsoft.com/office/drawing/2014/main" id="{DD5FCA3F-2278-D346-8D7A-45D81458EA14}"/>
              </a:ext>
            </a:extLst>
          </p:cNvPr>
          <p:cNvSpPr>
            <a:spLocks noGrp="1"/>
          </p:cNvSpPr>
          <p:nvPr>
            <p:ph type="body" orient="vert" idx="1"/>
          </p:nvPr>
        </p:nvSpPr>
        <p:spPr>
          <a:xfrm>
            <a:off x="650240" y="1241367"/>
            <a:ext cx="7922260" cy="5007033"/>
          </a:xfrm>
        </p:spPr>
        <p:txBody>
          <a:bodyPr vert="eaVert"/>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15223103-8927-4937-8452-ED7BB3A21F4B}"/>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7" name="Grafik 6" descr="Ein Bild, das Zeichnung, Uhr enthält.&#10;&#10;Automatisch generierte Beschreibung">
            <a:extLst>
              <a:ext uri="{FF2B5EF4-FFF2-40B4-BE49-F238E27FC236}">
                <a16:creationId xmlns:a16="http://schemas.microsoft.com/office/drawing/2014/main" id="{B134D962-D6FF-4F25-83F8-E27625579DB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3571990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bg>
      <p:bgPr>
        <a:solidFill>
          <a:schemeClr val="bg1"/>
        </a:solidFill>
        <a:effectLst/>
      </p:bgPr>
    </p:bg>
    <p:spTree>
      <p:nvGrpSpPr>
        <p:cNvPr id="1" name=""/>
        <p:cNvGrpSpPr/>
        <p:nvPr/>
      </p:nvGrpSpPr>
      <p:grpSpPr>
        <a:xfrm>
          <a:off x="0" y="0"/>
          <a:ext cx="0" cy="0"/>
          <a:chOff x="0" y="0"/>
          <a:chExt cx="0" cy="0"/>
        </a:xfrm>
      </p:grpSpPr>
      <p:sp>
        <p:nvSpPr>
          <p:cNvPr id="6" name="Foliennummernplatzhalter 5">
            <a:extLst>
              <a:ext uri="{FF2B5EF4-FFF2-40B4-BE49-F238E27FC236}">
                <a16:creationId xmlns:a16="http://schemas.microsoft.com/office/drawing/2014/main" id="{DFCC6673-D7F0-5746-9388-D46FE36970D9}"/>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7" name="Grafik 6" descr="Ein Bild, das Zeichnung, Uhr enthält.&#10;&#10;Automatisch generierte Beschreibung">
            <a:extLst>
              <a:ext uri="{FF2B5EF4-FFF2-40B4-BE49-F238E27FC236}">
                <a16:creationId xmlns:a16="http://schemas.microsoft.com/office/drawing/2014/main" id="{B7F75FDC-9FE9-42B8-BAA6-6494936E59D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
        <p:nvSpPr>
          <p:cNvPr id="10" name="Inhaltsplatzhalter 2">
            <a:extLst>
              <a:ext uri="{FF2B5EF4-FFF2-40B4-BE49-F238E27FC236}">
                <a16:creationId xmlns:a16="http://schemas.microsoft.com/office/drawing/2014/main" id="{E239BE84-18BD-40E6-A9B0-F847FCCB0EAE}"/>
              </a:ext>
            </a:extLst>
          </p:cNvPr>
          <p:cNvSpPr>
            <a:spLocks noGrp="1"/>
          </p:cNvSpPr>
          <p:nvPr>
            <p:ph idx="1"/>
          </p:nvPr>
        </p:nvSpPr>
        <p:spPr>
          <a:xfrm>
            <a:off x="588528" y="964229"/>
            <a:ext cx="10763865" cy="5195271"/>
          </a:xfrm>
        </p:spPr>
        <p:txBody>
          <a:bodyPr>
            <a:normAutofit/>
          </a:bodyPr>
          <a:lstStyle>
            <a:lvl1pPr>
              <a:spcBef>
                <a:spcPts val="600"/>
              </a:spcBef>
              <a:spcAft>
                <a:spcPts val="600"/>
              </a:spcAft>
              <a:defRPr sz="2200" b="0" i="0">
                <a:latin typeface="Arial" panose="020B0604020202020204" pitchFamily="34" charset="0"/>
                <a:cs typeface="Arial" panose="020B0604020202020204" pitchFamily="34" charset="0"/>
              </a:defRPr>
            </a:lvl1pPr>
            <a:lvl2pPr>
              <a:spcBef>
                <a:spcPts val="600"/>
              </a:spcBef>
              <a:spcAft>
                <a:spcPts val="600"/>
              </a:spcAft>
              <a:defRPr sz="2000" b="0" i="0">
                <a:latin typeface="Arial" panose="020B0604020202020204" pitchFamily="34" charset="0"/>
                <a:cs typeface="Arial" panose="020B0604020202020204" pitchFamily="34" charset="0"/>
              </a:defRPr>
            </a:lvl2pPr>
            <a:lvl3pPr>
              <a:spcBef>
                <a:spcPts val="600"/>
              </a:spcBef>
              <a:spcAft>
                <a:spcPts val="600"/>
              </a:spcAft>
              <a:defRPr sz="2000" b="0" i="0">
                <a:latin typeface="Arial" panose="020B0604020202020204" pitchFamily="34" charset="0"/>
                <a:cs typeface="Arial" panose="020B0604020202020204" pitchFamily="34" charset="0"/>
              </a:defRPr>
            </a:lvl3pPr>
            <a:lvl4pPr>
              <a:spcBef>
                <a:spcPts val="600"/>
              </a:spcBef>
              <a:spcAft>
                <a:spcPts val="600"/>
              </a:spcAft>
              <a:defRPr sz="1800" b="0" i="0">
                <a:latin typeface="Arial" panose="020B0604020202020204" pitchFamily="34" charset="0"/>
                <a:cs typeface="Arial" panose="020B0604020202020204" pitchFamily="34" charset="0"/>
              </a:defRPr>
            </a:lvl4pPr>
            <a:lvl5pPr>
              <a:spcBef>
                <a:spcPts val="600"/>
              </a:spcBef>
              <a:spcAft>
                <a:spcPts val="600"/>
              </a:spcAft>
              <a:defRPr sz="1800" b="0" i="0">
                <a:latin typeface="Arial" panose="020B0604020202020204" pitchFamily="34" charset="0"/>
                <a:cs typeface="Arial" panose="020B0604020202020204" pitchFamily="34" charset="0"/>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Untertitel 2">
            <a:extLst>
              <a:ext uri="{FF2B5EF4-FFF2-40B4-BE49-F238E27FC236}">
                <a16:creationId xmlns:a16="http://schemas.microsoft.com/office/drawing/2014/main" id="{17EAF356-CCA2-436D-B0C9-174F3E744285}"/>
              </a:ext>
            </a:extLst>
          </p:cNvPr>
          <p:cNvSpPr>
            <a:spLocks noGrp="1"/>
          </p:cNvSpPr>
          <p:nvPr>
            <p:ph type="subTitle" idx="13" hasCustomPrompt="1"/>
          </p:nvPr>
        </p:nvSpPr>
        <p:spPr>
          <a:xfrm>
            <a:off x="588528" y="2713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spTree>
    <p:extLst>
      <p:ext uri="{BB962C8B-B14F-4D97-AF65-F5344CB8AC3E}">
        <p14:creationId xmlns:p14="http://schemas.microsoft.com/office/powerpoint/2010/main" val="369187590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3761E6-1837-0A44-B7EF-6400A4011960}"/>
              </a:ext>
            </a:extLst>
          </p:cNvPr>
          <p:cNvSpPr>
            <a:spLocks noGrp="1"/>
          </p:cNvSpPr>
          <p:nvPr>
            <p:ph type="title"/>
          </p:nvPr>
        </p:nvSpPr>
        <p:spPr>
          <a:xfrm>
            <a:off x="838200" y="1562793"/>
            <a:ext cx="10515600" cy="2132112"/>
          </a:xfrm>
          <a:prstGeom prst="rect">
            <a:avLst/>
          </a:prstGeom>
        </p:spPr>
        <p:txBody>
          <a:bodyPr anchor="b">
            <a:normAutofit/>
          </a:bodyPr>
          <a:lstStyle>
            <a:lvl1pPr>
              <a:defRPr sz="3000"/>
            </a:lvl1pPr>
          </a:lstStyle>
          <a:p>
            <a:r>
              <a:rPr lang="de-DE" dirty="0"/>
              <a:t>Mastertitelformat bearbeiten</a:t>
            </a:r>
          </a:p>
        </p:txBody>
      </p:sp>
      <p:sp>
        <p:nvSpPr>
          <p:cNvPr id="3" name="Textplatzhalter 2">
            <a:extLst>
              <a:ext uri="{FF2B5EF4-FFF2-40B4-BE49-F238E27FC236}">
                <a16:creationId xmlns:a16="http://schemas.microsoft.com/office/drawing/2014/main" id="{D8D8F502-B293-504A-A0A3-2B93BB843B91}"/>
              </a:ext>
            </a:extLst>
          </p:cNvPr>
          <p:cNvSpPr>
            <a:spLocks noGrp="1"/>
          </p:cNvSpPr>
          <p:nvPr>
            <p:ph type="body" idx="1"/>
          </p:nvPr>
        </p:nvSpPr>
        <p:spPr>
          <a:xfrm>
            <a:off x="838200" y="385794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grpSp>
        <p:nvGrpSpPr>
          <p:cNvPr id="11" name="Gruppieren 10">
            <a:extLst>
              <a:ext uri="{FF2B5EF4-FFF2-40B4-BE49-F238E27FC236}">
                <a16:creationId xmlns:a16="http://schemas.microsoft.com/office/drawing/2014/main" id="{444B069E-2B22-4F85-A008-05FB9248FC4A}"/>
              </a:ext>
            </a:extLst>
          </p:cNvPr>
          <p:cNvGrpSpPr/>
          <p:nvPr userDrawn="1"/>
        </p:nvGrpSpPr>
        <p:grpSpPr>
          <a:xfrm>
            <a:off x="7167317" y="117149"/>
            <a:ext cx="4829104" cy="1065600"/>
            <a:chOff x="7167317" y="117149"/>
            <a:chExt cx="4829104" cy="1065600"/>
          </a:xfrm>
        </p:grpSpPr>
        <p:sp>
          <p:nvSpPr>
            <p:cNvPr id="12" name="Rechteck 11">
              <a:extLst>
                <a:ext uri="{FF2B5EF4-FFF2-40B4-BE49-F238E27FC236}">
                  <a16:creationId xmlns:a16="http://schemas.microsoft.com/office/drawing/2014/main" id="{1D4C6B8E-EA57-472C-A6E5-BF6DAE10C31E}"/>
                </a:ext>
              </a:extLst>
            </p:cNvPr>
            <p:cNvSpPr/>
            <p:nvPr userDrawn="1"/>
          </p:nvSpPr>
          <p:spPr>
            <a:xfrm>
              <a:off x="11496287" y="314035"/>
              <a:ext cx="500134" cy="868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descr="Ein Bild, das Zeichnung, Uhr enthält.&#10;&#10;Automatisch generierte Beschreibung">
              <a:extLst>
                <a:ext uri="{FF2B5EF4-FFF2-40B4-BE49-F238E27FC236}">
                  <a16:creationId xmlns:a16="http://schemas.microsoft.com/office/drawing/2014/main" id="{0A643A00-B5A9-45AC-B3BF-BB0D66CC6F0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7317" y="117149"/>
              <a:ext cx="4829104" cy="1065600"/>
            </a:xfrm>
            <a:prstGeom prst="rect">
              <a:avLst/>
            </a:prstGeom>
            <a:solidFill>
              <a:schemeClr val="bg1">
                <a:alpha val="0"/>
              </a:schemeClr>
            </a:solidFill>
          </p:spPr>
        </p:pic>
      </p:grpSp>
      <p:pic>
        <p:nvPicPr>
          <p:cNvPr id="28" name="Picture 2" descr="Deutsche Gesetzliche Unfallversicherung - DGUV">
            <a:extLst>
              <a:ext uri="{FF2B5EF4-FFF2-40B4-BE49-F238E27FC236}">
                <a16:creationId xmlns:a16="http://schemas.microsoft.com/office/drawing/2014/main" id="{5EC37EA2-5A2E-4978-B3B9-5E141BE72F1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908989" y="6247864"/>
            <a:ext cx="2261186" cy="484873"/>
          </a:xfrm>
          <a:prstGeom prst="rect">
            <a:avLst/>
          </a:prstGeom>
          <a:noFill/>
          <a:extLst>
            <a:ext uri="{909E8E84-426E-40DD-AFC4-6F175D3DCCD1}">
              <a14:hiddenFill xmlns:a14="http://schemas.microsoft.com/office/drawing/2010/main">
                <a:solidFill>
                  <a:srgbClr val="FFFFFF"/>
                </a:solidFill>
              </a14:hiddenFill>
            </a:ext>
          </a:extLst>
        </p:spPr>
      </p:pic>
      <p:pic>
        <p:nvPicPr>
          <p:cNvPr id="29" name="Grafik 28" descr="Ein Bild, das Essen enthält.&#10;&#10;Automatisch generierte Beschreibung">
            <a:extLst>
              <a:ext uri="{FF2B5EF4-FFF2-40B4-BE49-F238E27FC236}">
                <a16:creationId xmlns:a16="http://schemas.microsoft.com/office/drawing/2014/main" id="{1F9FF9BD-928B-41EC-873A-D55715F03D6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306341" y="6001102"/>
            <a:ext cx="2468327" cy="986495"/>
          </a:xfrm>
          <a:prstGeom prst="rect">
            <a:avLst/>
          </a:prstGeom>
        </p:spPr>
      </p:pic>
      <p:pic>
        <p:nvPicPr>
          <p:cNvPr id="30" name="Grafik 29" descr="Ein Bild, das Zeichnung enthält.&#10;&#10;Automatisch generierte Beschreibung">
            <a:extLst>
              <a:ext uri="{FF2B5EF4-FFF2-40B4-BE49-F238E27FC236}">
                <a16:creationId xmlns:a16="http://schemas.microsoft.com/office/drawing/2014/main" id="{2B2BD6AD-781E-4C54-91A9-429C61FCFA7C}"/>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00404" y="6197315"/>
            <a:ext cx="965376" cy="573522"/>
          </a:xfrm>
          <a:prstGeom prst="rect">
            <a:avLst/>
          </a:prstGeom>
        </p:spPr>
      </p:pic>
      <p:pic>
        <p:nvPicPr>
          <p:cNvPr id="31" name="Grafik 30">
            <a:extLst>
              <a:ext uri="{FF2B5EF4-FFF2-40B4-BE49-F238E27FC236}">
                <a16:creationId xmlns:a16="http://schemas.microsoft.com/office/drawing/2014/main" id="{8EDBA414-49DF-4472-822A-CF567D513CA1}"/>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323106" y="6528400"/>
            <a:ext cx="1713439" cy="204793"/>
          </a:xfrm>
          <a:prstGeom prst="rect">
            <a:avLst/>
          </a:prstGeom>
        </p:spPr>
      </p:pic>
      <p:pic>
        <p:nvPicPr>
          <p:cNvPr id="32" name="Grafik 31">
            <a:extLst>
              <a:ext uri="{FF2B5EF4-FFF2-40B4-BE49-F238E27FC236}">
                <a16:creationId xmlns:a16="http://schemas.microsoft.com/office/drawing/2014/main" id="{6352C046-4ED8-422F-BACB-10A624E5F390}"/>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621018" y="6150042"/>
            <a:ext cx="822022" cy="648000"/>
          </a:xfrm>
          <a:prstGeom prst="rect">
            <a:avLst/>
          </a:prstGeom>
        </p:spPr>
      </p:pic>
      <p:pic>
        <p:nvPicPr>
          <p:cNvPr id="33" name="Grafik 32">
            <a:extLst>
              <a:ext uri="{FF2B5EF4-FFF2-40B4-BE49-F238E27FC236}">
                <a16:creationId xmlns:a16="http://schemas.microsoft.com/office/drawing/2014/main" id="{6B8F3316-A66F-4D7D-BE69-31B1BE349358}"/>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024274" y="6213778"/>
            <a:ext cx="1603763" cy="576000"/>
          </a:xfrm>
          <a:prstGeom prst="rect">
            <a:avLst/>
          </a:prstGeom>
        </p:spPr>
      </p:pic>
    </p:spTree>
    <p:extLst>
      <p:ext uri="{BB962C8B-B14F-4D97-AF65-F5344CB8AC3E}">
        <p14:creationId xmlns:p14="http://schemas.microsoft.com/office/powerpoint/2010/main" val="910671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7" name="Foliennummernplatzhalter 5">
            <a:extLst>
              <a:ext uri="{FF2B5EF4-FFF2-40B4-BE49-F238E27FC236}">
                <a16:creationId xmlns:a16="http://schemas.microsoft.com/office/drawing/2014/main" id="{1C1E46B3-373E-4906-8746-ED20E741AB41}"/>
              </a:ext>
            </a:extLst>
          </p:cNvPr>
          <p:cNvSpPr>
            <a:spLocks noGrp="1"/>
          </p:cNvSpPr>
          <p:nvPr>
            <p:ph type="sldNum" sz="quarter" idx="12"/>
          </p:nvPr>
        </p:nvSpPr>
        <p:spPr>
          <a:xfrm>
            <a:off x="588528" y="6333798"/>
            <a:ext cx="2743200" cy="365125"/>
          </a:xfrm>
        </p:spPr>
        <p:txBody>
          <a:bodyPr/>
          <a:lstStyle>
            <a:lvl1pPr>
              <a:defRPr b="0"/>
            </a:lvl1pPr>
          </a:lstStyle>
          <a:p>
            <a:pPr algn="l"/>
            <a:fld id="{F923AC77-8158-4A8F-9D31-7B15E0E4DE1A}" type="slidenum">
              <a:rPr lang="de-DE" smtClean="0"/>
              <a:pPr algn="l"/>
              <a:t>‹Nr.›</a:t>
            </a:fld>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C46D606C-1826-4AE8-BE80-29E98C24B4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
        <p:nvSpPr>
          <p:cNvPr id="9" name="Inhaltsplatzhalter 2">
            <a:extLst>
              <a:ext uri="{FF2B5EF4-FFF2-40B4-BE49-F238E27FC236}">
                <a16:creationId xmlns:a16="http://schemas.microsoft.com/office/drawing/2014/main" id="{DEAB6211-9950-4688-A057-8728D445CEAF}"/>
              </a:ext>
            </a:extLst>
          </p:cNvPr>
          <p:cNvSpPr>
            <a:spLocks noGrp="1"/>
          </p:cNvSpPr>
          <p:nvPr>
            <p:ph sz="half" idx="1"/>
          </p:nvPr>
        </p:nvSpPr>
        <p:spPr>
          <a:xfrm>
            <a:off x="588528" y="922714"/>
            <a:ext cx="5431272" cy="4885116"/>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 name="Inhaltsplatzhalter 3">
            <a:extLst>
              <a:ext uri="{FF2B5EF4-FFF2-40B4-BE49-F238E27FC236}">
                <a16:creationId xmlns:a16="http://schemas.microsoft.com/office/drawing/2014/main" id="{720221EE-A4DA-4ABB-B844-84E47CB7EA6E}"/>
              </a:ext>
            </a:extLst>
          </p:cNvPr>
          <p:cNvSpPr>
            <a:spLocks noGrp="1"/>
          </p:cNvSpPr>
          <p:nvPr>
            <p:ph sz="half" idx="2"/>
          </p:nvPr>
        </p:nvSpPr>
        <p:spPr>
          <a:xfrm>
            <a:off x="6096000" y="922714"/>
            <a:ext cx="5312908" cy="4885116"/>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Untertitel 2">
            <a:extLst>
              <a:ext uri="{FF2B5EF4-FFF2-40B4-BE49-F238E27FC236}">
                <a16:creationId xmlns:a16="http://schemas.microsoft.com/office/drawing/2014/main" id="{4FDF4B3C-7070-4E3F-A029-E773713D91C3}"/>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spTree>
    <p:extLst>
      <p:ext uri="{BB962C8B-B14F-4D97-AF65-F5344CB8AC3E}">
        <p14:creationId xmlns:p14="http://schemas.microsoft.com/office/powerpoint/2010/main" val="235084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56D30AC5-423C-1E4E-A92C-86F8B903B802}"/>
              </a:ext>
            </a:extLst>
          </p:cNvPr>
          <p:cNvSpPr>
            <a:spLocks noGrp="1"/>
          </p:cNvSpPr>
          <p:nvPr>
            <p:ph type="body" idx="1"/>
          </p:nvPr>
        </p:nvSpPr>
        <p:spPr>
          <a:xfrm>
            <a:off x="588528" y="814644"/>
            <a:ext cx="5350423" cy="5945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4" name="Inhaltsplatzhalter 3">
            <a:extLst>
              <a:ext uri="{FF2B5EF4-FFF2-40B4-BE49-F238E27FC236}">
                <a16:creationId xmlns:a16="http://schemas.microsoft.com/office/drawing/2014/main" id="{090CD534-0A87-4448-AB04-4E887CF59536}"/>
              </a:ext>
            </a:extLst>
          </p:cNvPr>
          <p:cNvSpPr>
            <a:spLocks noGrp="1"/>
          </p:cNvSpPr>
          <p:nvPr>
            <p:ph sz="half" idx="2"/>
          </p:nvPr>
        </p:nvSpPr>
        <p:spPr>
          <a:xfrm>
            <a:off x="588528" y="1496287"/>
            <a:ext cx="5350423" cy="4439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a:extLst>
              <a:ext uri="{FF2B5EF4-FFF2-40B4-BE49-F238E27FC236}">
                <a16:creationId xmlns:a16="http://schemas.microsoft.com/office/drawing/2014/main" id="{CCC3A9E7-BBC7-C24C-9EB3-D0870F599E9D}"/>
              </a:ext>
            </a:extLst>
          </p:cNvPr>
          <p:cNvSpPr>
            <a:spLocks noGrp="1"/>
          </p:cNvSpPr>
          <p:nvPr>
            <p:ph type="body" sz="quarter" idx="3"/>
          </p:nvPr>
        </p:nvSpPr>
        <p:spPr>
          <a:xfrm>
            <a:off x="6194427" y="814643"/>
            <a:ext cx="5157965" cy="5945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6" name="Inhaltsplatzhalter 5">
            <a:extLst>
              <a:ext uri="{FF2B5EF4-FFF2-40B4-BE49-F238E27FC236}">
                <a16:creationId xmlns:a16="http://schemas.microsoft.com/office/drawing/2014/main" id="{E8CEDE26-6424-AA48-AF1E-FF99C591AFAA}"/>
              </a:ext>
            </a:extLst>
          </p:cNvPr>
          <p:cNvSpPr>
            <a:spLocks noGrp="1"/>
          </p:cNvSpPr>
          <p:nvPr>
            <p:ph sz="quarter" idx="4"/>
          </p:nvPr>
        </p:nvSpPr>
        <p:spPr>
          <a:xfrm>
            <a:off x="6194427" y="1496287"/>
            <a:ext cx="5157966" cy="44390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9" name="Foliennummernplatzhalter 5">
            <a:extLst>
              <a:ext uri="{FF2B5EF4-FFF2-40B4-BE49-F238E27FC236}">
                <a16:creationId xmlns:a16="http://schemas.microsoft.com/office/drawing/2014/main" id="{B5BFA10D-0A94-4952-93D1-E52CBEA6DA50}"/>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sp>
        <p:nvSpPr>
          <p:cNvPr id="10" name="Untertitel 2">
            <a:extLst>
              <a:ext uri="{FF2B5EF4-FFF2-40B4-BE49-F238E27FC236}">
                <a16:creationId xmlns:a16="http://schemas.microsoft.com/office/drawing/2014/main" id="{F5ED0A6B-CF57-4BF4-A826-D1C4231B3289}"/>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pic>
        <p:nvPicPr>
          <p:cNvPr id="12" name="Grafik 11" descr="Ein Bild, das Zeichnung, Uhr enthält.&#10;&#10;Automatisch generierte Beschreibung">
            <a:extLst>
              <a:ext uri="{FF2B5EF4-FFF2-40B4-BE49-F238E27FC236}">
                <a16:creationId xmlns:a16="http://schemas.microsoft.com/office/drawing/2014/main" id="{D68B38EF-2153-4E6E-9877-4FA5D82172A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74545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5" name="Foliennummernplatzhalter 5">
            <a:extLst>
              <a:ext uri="{FF2B5EF4-FFF2-40B4-BE49-F238E27FC236}">
                <a16:creationId xmlns:a16="http://schemas.microsoft.com/office/drawing/2014/main" id="{C3229E05-80EF-40BB-8606-244ED8427C7A}"/>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sp>
        <p:nvSpPr>
          <p:cNvPr id="6" name="Untertitel 2">
            <a:extLst>
              <a:ext uri="{FF2B5EF4-FFF2-40B4-BE49-F238E27FC236}">
                <a16:creationId xmlns:a16="http://schemas.microsoft.com/office/drawing/2014/main" id="{03112C69-9BCC-45B1-9720-78164FC52897}"/>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2F2028D6-A13C-4DDF-A368-4648458A2E2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2691109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oliennummernplatzhalter 5">
            <a:extLst>
              <a:ext uri="{FF2B5EF4-FFF2-40B4-BE49-F238E27FC236}">
                <a16:creationId xmlns:a16="http://schemas.microsoft.com/office/drawing/2014/main" id="{EC93222C-5445-486A-A6C2-AC789038A935}"/>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5" name="Grafik 4" descr="Ein Bild, das Zeichnung, Uhr enthält.&#10;&#10;Automatisch generierte Beschreibung">
            <a:extLst>
              <a:ext uri="{FF2B5EF4-FFF2-40B4-BE49-F238E27FC236}">
                <a16:creationId xmlns:a16="http://schemas.microsoft.com/office/drawing/2014/main" id="{1BE7E210-148D-4FC9-832D-CA398B0656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2975996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AA2FC2-5C55-BA41-8D93-746E943B6936}"/>
              </a:ext>
            </a:extLst>
          </p:cNvPr>
          <p:cNvSpPr>
            <a:spLocks noGrp="1"/>
          </p:cNvSpPr>
          <p:nvPr>
            <p:ph type="title"/>
          </p:nvPr>
        </p:nvSpPr>
        <p:spPr>
          <a:xfrm>
            <a:off x="839788" y="457200"/>
            <a:ext cx="3932237" cy="1600200"/>
          </a:xfrm>
          <a:prstGeom prst="rect">
            <a:avLst/>
          </a:prstGeom>
        </p:spPr>
        <p:txBody>
          <a:bodyPr anchor="b">
            <a:normAutofit/>
          </a:bodyPr>
          <a:lstStyle>
            <a:lvl1pPr>
              <a:defRPr sz="3000"/>
            </a:lvl1pPr>
          </a:lstStyle>
          <a:p>
            <a:r>
              <a:rPr lang="de-DE" dirty="0"/>
              <a:t>Mastertitelformat bearbeiten</a:t>
            </a:r>
          </a:p>
        </p:txBody>
      </p:sp>
      <p:sp>
        <p:nvSpPr>
          <p:cNvPr id="3" name="Inhaltsplatzhalter 2">
            <a:extLst>
              <a:ext uri="{FF2B5EF4-FFF2-40B4-BE49-F238E27FC236}">
                <a16:creationId xmlns:a16="http://schemas.microsoft.com/office/drawing/2014/main" id="{2CE0E1A7-873C-CD41-8D66-C429FD5106E0}"/>
              </a:ext>
            </a:extLst>
          </p:cNvPr>
          <p:cNvSpPr>
            <a:spLocks noGrp="1"/>
          </p:cNvSpPr>
          <p:nvPr>
            <p:ph idx="1"/>
          </p:nvPr>
        </p:nvSpPr>
        <p:spPr>
          <a:xfrm>
            <a:off x="5278582" y="1363287"/>
            <a:ext cx="6076806" cy="4497763"/>
          </a:xfrm>
        </p:spPr>
        <p:txBody>
          <a:bodyPr/>
          <a:lstStyle>
            <a:lvl1pPr>
              <a:defRPr sz="2200"/>
            </a:lvl1pPr>
            <a:lvl2pPr>
              <a:defRPr sz="2000"/>
            </a:lvl2pPr>
            <a:lvl3pPr>
              <a:defRPr sz="2000"/>
            </a:lvl3pPr>
            <a:lvl4pPr>
              <a:defRPr sz="1800"/>
            </a:lvl4pPr>
            <a:lvl5pPr>
              <a:defRPr sz="1800"/>
            </a:lvl5pPr>
            <a:lvl6pPr>
              <a:defRPr sz="2000"/>
            </a:lvl6pPr>
            <a:lvl7pPr>
              <a:defRPr sz="2000"/>
            </a:lvl7pPr>
            <a:lvl8pPr>
              <a:defRPr sz="2000"/>
            </a:lvl8pPr>
            <a:lvl9pPr>
              <a:defRPr sz="2000"/>
            </a:lvl9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Textplatzhalter 3">
            <a:extLst>
              <a:ext uri="{FF2B5EF4-FFF2-40B4-BE49-F238E27FC236}">
                <a16:creationId xmlns:a16="http://schemas.microsoft.com/office/drawing/2014/main" id="{CD1CBD4F-D318-8B4B-9D29-BB88197FC9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7" name="Foliennummernplatzhalter 5">
            <a:extLst>
              <a:ext uri="{FF2B5EF4-FFF2-40B4-BE49-F238E27FC236}">
                <a16:creationId xmlns:a16="http://schemas.microsoft.com/office/drawing/2014/main" id="{84C852D0-7144-425B-8A50-0B6089BFCDEC}"/>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86E52C77-A7E8-460A-8EF6-42B0D7A9B9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52204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2E2240-8817-C646-80DE-DE8BD619B681}"/>
              </a:ext>
            </a:extLst>
          </p:cNvPr>
          <p:cNvSpPr>
            <a:spLocks noGrp="1"/>
          </p:cNvSpPr>
          <p:nvPr>
            <p:ph type="title"/>
          </p:nvPr>
        </p:nvSpPr>
        <p:spPr>
          <a:xfrm>
            <a:off x="839788" y="457200"/>
            <a:ext cx="3932237" cy="1600200"/>
          </a:xfrm>
          <a:prstGeom prst="rect">
            <a:avLst/>
          </a:prstGeom>
        </p:spPr>
        <p:txBody>
          <a:bodyPr anchor="b">
            <a:normAutofit/>
          </a:bodyPr>
          <a:lstStyle>
            <a:lvl1pPr>
              <a:defRPr sz="3000"/>
            </a:lvl1pPr>
          </a:lstStyle>
          <a:p>
            <a:r>
              <a:rPr lang="de-DE" dirty="0"/>
              <a:t>Mastertitelformat bearbeiten</a:t>
            </a:r>
          </a:p>
        </p:txBody>
      </p:sp>
      <p:sp>
        <p:nvSpPr>
          <p:cNvPr id="3" name="Bildplatzhalter 2">
            <a:extLst>
              <a:ext uri="{FF2B5EF4-FFF2-40B4-BE49-F238E27FC236}">
                <a16:creationId xmlns:a16="http://schemas.microsoft.com/office/drawing/2014/main" id="{AF7EE7F5-5F6D-2148-B65F-F4A8595B31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69DDE68-2861-D944-8167-24146BA1FBAE}"/>
              </a:ext>
            </a:extLst>
          </p:cNvPr>
          <p:cNvSpPr>
            <a:spLocks noGrp="1"/>
          </p:cNvSpPr>
          <p:nvPr>
            <p:ph type="body" sz="half" idx="2"/>
          </p:nvPr>
        </p:nvSpPr>
        <p:spPr>
          <a:xfrm>
            <a:off x="839788" y="2057400"/>
            <a:ext cx="3932237"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Mastertextformat bearbeiten</a:t>
            </a:r>
          </a:p>
        </p:txBody>
      </p:sp>
      <p:sp>
        <p:nvSpPr>
          <p:cNvPr id="7" name="Foliennummernplatzhalter 5">
            <a:extLst>
              <a:ext uri="{FF2B5EF4-FFF2-40B4-BE49-F238E27FC236}">
                <a16:creationId xmlns:a16="http://schemas.microsoft.com/office/drawing/2014/main" id="{E4E0ED7A-E29B-4AF9-BE4E-2938242D1499}"/>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0CC86E1E-CC16-46E2-B4CF-0030919D722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69079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88C9CAB6-D705-42DB-9367-EF1F8AAB3762}"/>
              </a:ext>
            </a:extLst>
          </p:cNvPr>
          <p:cNvSpPr/>
          <p:nvPr userDrawn="1"/>
        </p:nvSpPr>
        <p:spPr>
          <a:xfrm rot="16200000">
            <a:off x="8163351" y="3331698"/>
            <a:ext cx="6858001" cy="194602"/>
          </a:xfrm>
          <a:prstGeom prst="rect">
            <a:avLst/>
          </a:prstGeom>
          <a:solidFill>
            <a:srgbClr val="3C4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Rechteck 16">
            <a:extLst>
              <a:ext uri="{FF2B5EF4-FFF2-40B4-BE49-F238E27FC236}">
                <a16:creationId xmlns:a16="http://schemas.microsoft.com/office/drawing/2014/main" id="{D4141A20-93C7-DF44-B4CF-F1002D5C07FF}"/>
              </a:ext>
            </a:extLst>
          </p:cNvPr>
          <p:cNvSpPr/>
          <p:nvPr userDrawn="1"/>
        </p:nvSpPr>
        <p:spPr>
          <a:xfrm rot="16200000">
            <a:off x="8414525" y="3275128"/>
            <a:ext cx="6858001" cy="307745"/>
          </a:xfrm>
          <a:prstGeom prst="rect">
            <a:avLst/>
          </a:prstGeom>
          <a:solidFill>
            <a:srgbClr val="EC32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DFF63622-AC74-9B41-8C23-24217BCD87F3}"/>
              </a:ext>
            </a:extLst>
          </p:cNvPr>
          <p:cNvSpPr>
            <a:spLocks noGrp="1"/>
          </p:cNvSpPr>
          <p:nvPr>
            <p:ph type="title"/>
          </p:nvPr>
        </p:nvSpPr>
        <p:spPr>
          <a:xfrm>
            <a:off x="532015" y="1266761"/>
            <a:ext cx="10876893" cy="501492"/>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9E8BAD69-92A8-314A-AFE3-5B2317ABE7D2}"/>
              </a:ext>
            </a:extLst>
          </p:cNvPr>
          <p:cNvSpPr>
            <a:spLocks noGrp="1"/>
          </p:cNvSpPr>
          <p:nvPr>
            <p:ph type="body" idx="1"/>
          </p:nvPr>
        </p:nvSpPr>
        <p:spPr>
          <a:xfrm>
            <a:off x="532015" y="1895302"/>
            <a:ext cx="10876893" cy="4106875"/>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3B539790-6403-A044-9F8F-20FDC7C13487}"/>
              </a:ext>
            </a:extLst>
          </p:cNvPr>
          <p:cNvSpPr>
            <a:spLocks noGrp="1"/>
          </p:cNvSpPr>
          <p:nvPr>
            <p:ph type="sldNum" sz="quarter" idx="4"/>
          </p:nvPr>
        </p:nvSpPr>
        <p:spPr>
          <a:xfrm>
            <a:off x="8665708" y="6129226"/>
            <a:ext cx="2743200" cy="365125"/>
          </a:xfrm>
          <a:prstGeom prst="rect">
            <a:avLst/>
          </a:prstGeom>
        </p:spPr>
        <p:txBody>
          <a:bodyPr vert="horz" lIns="91440" tIns="45720" rIns="91440" bIns="45720" rtlCol="0" anchor="ctr"/>
          <a:lstStyle>
            <a:lvl1pPr algn="r">
              <a:defRPr sz="1200">
                <a:solidFill>
                  <a:schemeClr val="tx1"/>
                </a:solidFill>
                <a:latin typeface="Arial" panose="020B0604020202020204" pitchFamily="34" charset="0"/>
                <a:cs typeface="Arial" panose="020B0604020202020204" pitchFamily="34" charset="0"/>
              </a:defRPr>
            </a:lvl1pPr>
          </a:lstStyle>
          <a:p>
            <a:fld id="{F923AC77-8158-4A8F-9D31-7B15E0E4DE1A}" type="slidenum">
              <a:rPr lang="de-DE" smtClean="0"/>
              <a:pPr/>
              <a:t>‹Nr.›</a:t>
            </a:fld>
            <a:endParaRPr lang="de-DE" dirty="0"/>
          </a:p>
        </p:txBody>
      </p:sp>
      <p:sp>
        <p:nvSpPr>
          <p:cNvPr id="7" name="Rechteck 6">
            <a:extLst>
              <a:ext uri="{FF2B5EF4-FFF2-40B4-BE49-F238E27FC236}">
                <a16:creationId xmlns:a16="http://schemas.microsoft.com/office/drawing/2014/main" id="{2D3FAEF0-7173-46BA-AE3B-14996B6D263F}"/>
              </a:ext>
            </a:extLst>
          </p:cNvPr>
          <p:cNvSpPr/>
          <p:nvPr userDrawn="1"/>
        </p:nvSpPr>
        <p:spPr>
          <a:xfrm>
            <a:off x="11997398" y="0"/>
            <a:ext cx="194602" cy="6000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090985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30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image" Target="../media/image14.svg"/></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16.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4.sv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000">
              <a:srgbClr val="D10505">
                <a:alpha val="7000"/>
              </a:srgbClr>
            </a:gs>
            <a:gs pos="0">
              <a:srgbClr val="FF0000">
                <a:alpha val="0"/>
              </a:srgbClr>
            </a:gs>
            <a:gs pos="0">
              <a:srgbClr val="D10505">
                <a:alpha val="0"/>
              </a:srgbClr>
            </a:gs>
            <a:gs pos="4000">
              <a:srgbClr val="D10505">
                <a:alpha val="0"/>
              </a:srgbClr>
            </a:gs>
          </a:gsLst>
          <a:path path="rect">
            <a:fillToRect l="100000" b="100000"/>
          </a:path>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2282FB-234A-4D26-B0A0-D97A6DF60FD4}"/>
              </a:ext>
            </a:extLst>
          </p:cNvPr>
          <p:cNvSpPr>
            <a:spLocks noGrp="1"/>
          </p:cNvSpPr>
          <p:nvPr>
            <p:ph type="ctrTitle"/>
          </p:nvPr>
        </p:nvSpPr>
        <p:spPr>
          <a:xfrm>
            <a:off x="336331" y="2121762"/>
            <a:ext cx="10804635" cy="1114087"/>
          </a:xfrm>
        </p:spPr>
        <p:txBody>
          <a:bodyPr>
            <a:normAutofit/>
          </a:bodyPr>
          <a:lstStyle/>
          <a:p>
            <a:r>
              <a:rPr lang="de-DE" sz="3600" dirty="0"/>
              <a:t>Einführung</a:t>
            </a:r>
          </a:p>
        </p:txBody>
      </p:sp>
      <p:sp>
        <p:nvSpPr>
          <p:cNvPr id="5" name="Untertitel 4">
            <a:extLst>
              <a:ext uri="{FF2B5EF4-FFF2-40B4-BE49-F238E27FC236}">
                <a16:creationId xmlns:a16="http://schemas.microsoft.com/office/drawing/2014/main" id="{9E6E6F7A-7FE4-44F1-95D5-9B5ADA55146E}"/>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26986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91A336FB-0543-4FE5-961A-C3D7D19328B1}"/>
              </a:ext>
            </a:extLst>
          </p:cNvPr>
          <p:cNvSpPr>
            <a:spLocks noGrp="1"/>
          </p:cNvSpPr>
          <p:nvPr>
            <p:ph type="sldNum" sz="quarter" idx="12"/>
          </p:nvPr>
        </p:nvSpPr>
        <p:spPr/>
        <p:txBody>
          <a:bodyPr/>
          <a:lstStyle/>
          <a:p>
            <a:fld id="{F923AC77-8158-4A8F-9D31-7B15E0E4DE1A}" type="slidenum">
              <a:rPr lang="de-DE" smtClean="0"/>
              <a:pPr/>
              <a:t>2</a:t>
            </a:fld>
            <a:endParaRPr lang="de-DE" dirty="0"/>
          </a:p>
        </p:txBody>
      </p:sp>
      <p:sp>
        <p:nvSpPr>
          <p:cNvPr id="9" name="Textplatzhalter 5">
            <a:extLst>
              <a:ext uri="{FF2B5EF4-FFF2-40B4-BE49-F238E27FC236}">
                <a16:creationId xmlns:a16="http://schemas.microsoft.com/office/drawing/2014/main" id="{44E9FCBF-02B9-4547-9489-CBE19A13C576}"/>
              </a:ext>
            </a:extLst>
          </p:cNvPr>
          <p:cNvSpPr txBox="1">
            <a:spLocks/>
          </p:cNvSpPr>
          <p:nvPr/>
        </p:nvSpPr>
        <p:spPr>
          <a:xfrm>
            <a:off x="3644771" y="1545289"/>
            <a:ext cx="2685007" cy="43190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800" dirty="0"/>
              <a:t>Erinnern Sie sich noch?</a:t>
            </a:r>
          </a:p>
          <a:p>
            <a:endParaRPr lang="de-DE" dirty="0"/>
          </a:p>
        </p:txBody>
      </p:sp>
      <p:sp>
        <p:nvSpPr>
          <p:cNvPr id="12" name="Textplatzhalter 7">
            <a:extLst>
              <a:ext uri="{FF2B5EF4-FFF2-40B4-BE49-F238E27FC236}">
                <a16:creationId xmlns:a16="http://schemas.microsoft.com/office/drawing/2014/main" id="{9D863F32-7C55-46FE-A3A0-6E0276218FD2}"/>
              </a:ext>
            </a:extLst>
          </p:cNvPr>
          <p:cNvSpPr txBox="1">
            <a:spLocks/>
          </p:cNvSpPr>
          <p:nvPr/>
        </p:nvSpPr>
        <p:spPr>
          <a:xfrm>
            <a:off x="3644771" y="3671094"/>
            <a:ext cx="4506171" cy="7747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800" dirty="0"/>
              <a:t>Ausblick in die Module und Organisation </a:t>
            </a:r>
          </a:p>
        </p:txBody>
      </p:sp>
      <p:sp>
        <p:nvSpPr>
          <p:cNvPr id="13" name="Textplatzhalter 8">
            <a:extLst>
              <a:ext uri="{FF2B5EF4-FFF2-40B4-BE49-F238E27FC236}">
                <a16:creationId xmlns:a16="http://schemas.microsoft.com/office/drawing/2014/main" id="{E8760B5B-9E8D-4CB4-A50B-FE9B8345E65D}"/>
              </a:ext>
            </a:extLst>
          </p:cNvPr>
          <p:cNvSpPr txBox="1">
            <a:spLocks/>
          </p:cNvSpPr>
          <p:nvPr/>
        </p:nvSpPr>
        <p:spPr>
          <a:xfrm>
            <a:off x="3644772" y="4798558"/>
            <a:ext cx="2325688" cy="7747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800" dirty="0"/>
              <a:t>Fragen?</a:t>
            </a:r>
          </a:p>
        </p:txBody>
      </p:sp>
      <p:sp>
        <p:nvSpPr>
          <p:cNvPr id="14" name="Untertitel 3">
            <a:extLst>
              <a:ext uri="{FF2B5EF4-FFF2-40B4-BE49-F238E27FC236}">
                <a16:creationId xmlns:a16="http://schemas.microsoft.com/office/drawing/2014/main" id="{04D5E41B-DCC1-48DD-A719-513C10437430}"/>
              </a:ext>
            </a:extLst>
          </p:cNvPr>
          <p:cNvSpPr txBox="1">
            <a:spLocks/>
          </p:cNvSpPr>
          <p:nvPr/>
        </p:nvSpPr>
        <p:spPr>
          <a:xfrm>
            <a:off x="588528" y="271315"/>
            <a:ext cx="10763864" cy="477149"/>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3000" b="1"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dirty="0"/>
              <a:t>Agenda</a:t>
            </a:r>
          </a:p>
        </p:txBody>
      </p:sp>
      <p:pic>
        <p:nvPicPr>
          <p:cNvPr id="16" name="Grafik 15" descr="Ziel mit einfarbiger Füllung">
            <a:extLst>
              <a:ext uri="{FF2B5EF4-FFF2-40B4-BE49-F238E27FC236}">
                <a16:creationId xmlns:a16="http://schemas.microsoft.com/office/drawing/2014/main" id="{3E112D6C-4622-4FBD-B88B-C214F70F00B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15277" y="2295691"/>
            <a:ext cx="914400" cy="914400"/>
          </a:xfrm>
          <a:prstGeom prst="rect">
            <a:avLst/>
          </a:prstGeom>
        </p:spPr>
      </p:pic>
      <p:sp>
        <p:nvSpPr>
          <p:cNvPr id="17" name="Textplatzhalter 5">
            <a:extLst>
              <a:ext uri="{FF2B5EF4-FFF2-40B4-BE49-F238E27FC236}">
                <a16:creationId xmlns:a16="http://schemas.microsoft.com/office/drawing/2014/main" id="{52083EA0-4BD4-4649-835C-3DAE5C63839F}"/>
              </a:ext>
            </a:extLst>
          </p:cNvPr>
          <p:cNvSpPr txBox="1">
            <a:spLocks/>
          </p:cNvSpPr>
          <p:nvPr/>
        </p:nvSpPr>
        <p:spPr>
          <a:xfrm>
            <a:off x="3644771" y="2536937"/>
            <a:ext cx="2685007" cy="43190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800" dirty="0"/>
              <a:t>Projektziele</a:t>
            </a:r>
          </a:p>
          <a:p>
            <a:endParaRPr lang="de-DE" dirty="0"/>
          </a:p>
        </p:txBody>
      </p:sp>
      <p:pic>
        <p:nvPicPr>
          <p:cNvPr id="18" name="Grafik 17" descr="Uhr mit einfarbiger Füllung">
            <a:extLst>
              <a:ext uri="{FF2B5EF4-FFF2-40B4-BE49-F238E27FC236}">
                <a16:creationId xmlns:a16="http://schemas.microsoft.com/office/drawing/2014/main" id="{5A717488-0422-4A0E-BE4F-27215D28532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30829" y="1137484"/>
            <a:ext cx="914400" cy="914400"/>
          </a:xfrm>
          <a:prstGeom prst="rect">
            <a:avLst/>
          </a:prstGeom>
        </p:spPr>
      </p:pic>
      <p:pic>
        <p:nvPicPr>
          <p:cNvPr id="4" name="Grafik 3">
            <a:extLst>
              <a:ext uri="{FF2B5EF4-FFF2-40B4-BE49-F238E27FC236}">
                <a16:creationId xmlns:a16="http://schemas.microsoft.com/office/drawing/2014/main" id="{BF9AF304-0966-443F-B27E-799454E0AE6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15277" y="3544841"/>
            <a:ext cx="854217" cy="648000"/>
          </a:xfrm>
          <a:prstGeom prst="rect">
            <a:avLst/>
          </a:prstGeom>
        </p:spPr>
      </p:pic>
      <p:pic>
        <p:nvPicPr>
          <p:cNvPr id="11" name="Grafik 10" descr="Fragezeichen">
            <a:extLst>
              <a:ext uri="{FF2B5EF4-FFF2-40B4-BE49-F238E27FC236}">
                <a16:creationId xmlns:a16="http://schemas.microsoft.com/office/drawing/2014/main" id="{60A73003-E52C-4F23-BEB7-EBF20E22697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287178" y="4527591"/>
            <a:ext cx="914400" cy="914400"/>
          </a:xfrm>
          <a:prstGeom prst="rect">
            <a:avLst/>
          </a:prstGeom>
        </p:spPr>
      </p:pic>
    </p:spTree>
    <p:extLst>
      <p:ext uri="{BB962C8B-B14F-4D97-AF65-F5344CB8AC3E}">
        <p14:creationId xmlns:p14="http://schemas.microsoft.com/office/powerpoint/2010/main" val="3498222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8F505382-2CE3-4E64-B148-CC99F2354D05}"/>
              </a:ext>
            </a:extLst>
          </p:cNvPr>
          <p:cNvSpPr>
            <a:spLocks noGrp="1"/>
          </p:cNvSpPr>
          <p:nvPr>
            <p:ph type="sldNum" sz="quarter" idx="12"/>
          </p:nvPr>
        </p:nvSpPr>
        <p:spPr/>
        <p:txBody>
          <a:bodyPr/>
          <a:lstStyle/>
          <a:p>
            <a:fld id="{F923AC77-8158-4A8F-9D31-7B15E0E4DE1A}" type="slidenum">
              <a:rPr lang="de-DE" smtClean="0"/>
              <a:pPr/>
              <a:t>3</a:t>
            </a:fld>
            <a:endParaRPr lang="de-DE" dirty="0"/>
          </a:p>
        </p:txBody>
      </p:sp>
      <p:sp>
        <p:nvSpPr>
          <p:cNvPr id="4" name="Untertitel 3">
            <a:extLst>
              <a:ext uri="{FF2B5EF4-FFF2-40B4-BE49-F238E27FC236}">
                <a16:creationId xmlns:a16="http://schemas.microsoft.com/office/drawing/2014/main" id="{637121E5-487B-4AF6-BD87-DFCC461C6968}"/>
              </a:ext>
            </a:extLst>
          </p:cNvPr>
          <p:cNvSpPr>
            <a:spLocks noGrp="1"/>
          </p:cNvSpPr>
          <p:nvPr>
            <p:ph type="subTitle" idx="13"/>
          </p:nvPr>
        </p:nvSpPr>
        <p:spPr/>
        <p:txBody>
          <a:bodyPr>
            <a:normAutofit lnSpcReduction="10000"/>
          </a:bodyPr>
          <a:lstStyle/>
          <a:p>
            <a:r>
              <a:rPr lang="de-DE" dirty="0"/>
              <a:t>Erinnern Sie sich noch?</a:t>
            </a:r>
          </a:p>
        </p:txBody>
      </p:sp>
      <p:grpSp>
        <p:nvGrpSpPr>
          <p:cNvPr id="5" name="Gruppieren 4">
            <a:extLst>
              <a:ext uri="{FF2B5EF4-FFF2-40B4-BE49-F238E27FC236}">
                <a16:creationId xmlns:a16="http://schemas.microsoft.com/office/drawing/2014/main" id="{F00DCD77-F658-4FAF-A48A-9AB250C2F062}"/>
              </a:ext>
            </a:extLst>
          </p:cNvPr>
          <p:cNvGrpSpPr/>
          <p:nvPr/>
        </p:nvGrpSpPr>
        <p:grpSpPr>
          <a:xfrm>
            <a:off x="3556000" y="2651993"/>
            <a:ext cx="4759529" cy="2279652"/>
            <a:chOff x="552265" y="2487423"/>
            <a:chExt cx="7049196" cy="2279652"/>
          </a:xfrm>
        </p:grpSpPr>
        <p:sp>
          <p:nvSpPr>
            <p:cNvPr id="9" name="Rechteck 8">
              <a:extLst>
                <a:ext uri="{FF2B5EF4-FFF2-40B4-BE49-F238E27FC236}">
                  <a16:creationId xmlns:a16="http://schemas.microsoft.com/office/drawing/2014/main" id="{D21F1863-5B4F-45AE-A173-DB16E3359C2C}"/>
                </a:ext>
              </a:extLst>
            </p:cNvPr>
            <p:cNvSpPr/>
            <p:nvPr/>
          </p:nvSpPr>
          <p:spPr>
            <a:xfrm>
              <a:off x="683932" y="2487423"/>
              <a:ext cx="4320000" cy="8775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de-DE"/>
            </a:p>
          </p:txBody>
        </p:sp>
        <p:sp>
          <p:nvSpPr>
            <p:cNvPr id="10" name="Textfeld 9">
              <a:extLst>
                <a:ext uri="{FF2B5EF4-FFF2-40B4-BE49-F238E27FC236}">
                  <a16:creationId xmlns:a16="http://schemas.microsoft.com/office/drawing/2014/main" id="{0EFBA155-F80B-491A-BFC2-1BB01C465AE6}"/>
                </a:ext>
              </a:extLst>
            </p:cNvPr>
            <p:cNvSpPr txBox="1"/>
            <p:nvPr/>
          </p:nvSpPr>
          <p:spPr>
            <a:xfrm>
              <a:off x="552265" y="3889575"/>
              <a:ext cx="7049196" cy="87750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de-DE" sz="2000" b="1" kern="1200" dirty="0">
                  <a:latin typeface="Arial" panose="020B0604020202020204" pitchFamily="34" charset="0"/>
                  <a:cs typeface="Arial" panose="020B0604020202020204" pitchFamily="34" charset="0"/>
                </a:rPr>
                <a:t>Denken Sie an einen Einsatz/ eine Einsatzübung zurück. Wann spielte Teamarbeit (positiv/negativ) eine besondere Rolle?</a:t>
              </a:r>
              <a:endParaRPr lang="en-US" sz="2000" b="1" kern="1200" dirty="0">
                <a:latin typeface="Arial" panose="020B0604020202020204" pitchFamily="34" charset="0"/>
                <a:cs typeface="Arial" panose="020B0604020202020204" pitchFamily="34" charset="0"/>
              </a:endParaRPr>
            </a:p>
          </p:txBody>
        </p:sp>
      </p:grpSp>
      <p:sp>
        <p:nvSpPr>
          <p:cNvPr id="7" name="Rechteck 6">
            <a:extLst>
              <a:ext uri="{FF2B5EF4-FFF2-40B4-BE49-F238E27FC236}">
                <a16:creationId xmlns:a16="http://schemas.microsoft.com/office/drawing/2014/main" id="{3F0EB238-B33C-486E-8A18-C450AF26494B}"/>
              </a:ext>
            </a:extLst>
          </p:cNvPr>
          <p:cNvSpPr/>
          <p:nvPr/>
        </p:nvSpPr>
        <p:spPr>
          <a:xfrm>
            <a:off x="6474000" y="3328507"/>
            <a:ext cx="4320000" cy="8775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de-DE"/>
          </a:p>
        </p:txBody>
      </p:sp>
      <p:pic>
        <p:nvPicPr>
          <p:cNvPr id="14" name="Grafik 13" descr="Gebrochener Hydrant mit einfarbiger Füllung">
            <a:extLst>
              <a:ext uri="{FF2B5EF4-FFF2-40B4-BE49-F238E27FC236}">
                <a16:creationId xmlns:a16="http://schemas.microsoft.com/office/drawing/2014/main" id="{ACCDD052-5A9A-47A1-8386-059AB55D690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08825" y="2435725"/>
            <a:ext cx="1329005" cy="1329005"/>
          </a:xfrm>
          <a:prstGeom prst="rect">
            <a:avLst/>
          </a:prstGeom>
        </p:spPr>
      </p:pic>
      <p:pic>
        <p:nvPicPr>
          <p:cNvPr id="15" name="Grafik 14" descr="Uhr mit einfarbiger Füllung">
            <a:extLst>
              <a:ext uri="{FF2B5EF4-FFF2-40B4-BE49-F238E27FC236}">
                <a16:creationId xmlns:a16="http://schemas.microsoft.com/office/drawing/2014/main" id="{4419B7D3-21D4-42CC-8AD8-70DA30A6B9E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350000" y="93600"/>
            <a:ext cx="914400" cy="914400"/>
          </a:xfrm>
          <a:prstGeom prst="rect">
            <a:avLst/>
          </a:prstGeom>
        </p:spPr>
      </p:pic>
    </p:spTree>
    <p:extLst>
      <p:ext uri="{BB962C8B-B14F-4D97-AF65-F5344CB8AC3E}">
        <p14:creationId xmlns:p14="http://schemas.microsoft.com/office/powerpoint/2010/main" val="3491057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01A64ABB-B749-4362-ACC3-D4781E9DB213}"/>
              </a:ext>
            </a:extLst>
          </p:cNvPr>
          <p:cNvSpPr>
            <a:spLocks noGrp="1"/>
          </p:cNvSpPr>
          <p:nvPr>
            <p:ph type="sldNum" sz="quarter" idx="12"/>
          </p:nvPr>
        </p:nvSpPr>
        <p:spPr/>
        <p:txBody>
          <a:bodyPr/>
          <a:lstStyle/>
          <a:p>
            <a:fld id="{F923AC77-8158-4A8F-9D31-7B15E0E4DE1A}" type="slidenum">
              <a:rPr lang="de-DE" smtClean="0"/>
              <a:pPr/>
              <a:t>4</a:t>
            </a:fld>
            <a:endParaRPr lang="de-DE" dirty="0"/>
          </a:p>
        </p:txBody>
      </p:sp>
      <p:sp>
        <p:nvSpPr>
          <p:cNvPr id="4" name="Untertitel 3">
            <a:extLst>
              <a:ext uri="{FF2B5EF4-FFF2-40B4-BE49-F238E27FC236}">
                <a16:creationId xmlns:a16="http://schemas.microsoft.com/office/drawing/2014/main" id="{FF4F2B3B-479C-49BE-8310-9F810426CECA}"/>
              </a:ext>
            </a:extLst>
          </p:cNvPr>
          <p:cNvSpPr>
            <a:spLocks noGrp="1"/>
          </p:cNvSpPr>
          <p:nvPr>
            <p:ph type="subTitle" idx="13"/>
          </p:nvPr>
        </p:nvSpPr>
        <p:spPr>
          <a:xfrm>
            <a:off x="346841" y="271315"/>
            <a:ext cx="10804635" cy="477149"/>
          </a:xfrm>
        </p:spPr>
        <p:txBody>
          <a:bodyPr>
            <a:normAutofit lnSpcReduction="10000"/>
          </a:bodyPr>
          <a:lstStyle/>
          <a:p>
            <a:r>
              <a:rPr lang="de-DE" dirty="0"/>
              <a:t>Ziele</a:t>
            </a:r>
          </a:p>
        </p:txBody>
      </p:sp>
      <p:sp>
        <p:nvSpPr>
          <p:cNvPr id="5" name="Rechteck 4">
            <a:extLst>
              <a:ext uri="{FF2B5EF4-FFF2-40B4-BE49-F238E27FC236}">
                <a16:creationId xmlns:a16="http://schemas.microsoft.com/office/drawing/2014/main" id="{EEFB5CDA-DCD6-4B78-8045-7CF89AE988F8}"/>
              </a:ext>
            </a:extLst>
          </p:cNvPr>
          <p:cNvSpPr/>
          <p:nvPr/>
        </p:nvSpPr>
        <p:spPr>
          <a:xfrm>
            <a:off x="3625960" y="1330960"/>
            <a:ext cx="4226560" cy="944880"/>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200" dirty="0">
                <a:solidFill>
                  <a:schemeClr val="tx1"/>
                </a:solidFill>
                <a:latin typeface="Arial" panose="020B0604020202020204" pitchFamily="34" charset="0"/>
                <a:cs typeface="Arial" panose="020B0604020202020204" pitchFamily="34" charset="0"/>
              </a:rPr>
              <a:t>Verbesserung Teamarbeitsprozesse</a:t>
            </a:r>
          </a:p>
        </p:txBody>
      </p:sp>
      <p:sp>
        <p:nvSpPr>
          <p:cNvPr id="6" name="Rechteck 5">
            <a:extLst>
              <a:ext uri="{FF2B5EF4-FFF2-40B4-BE49-F238E27FC236}">
                <a16:creationId xmlns:a16="http://schemas.microsoft.com/office/drawing/2014/main" id="{DD3F3A54-DBEF-4F15-8C7C-BA68138BB391}"/>
              </a:ext>
            </a:extLst>
          </p:cNvPr>
          <p:cNvSpPr/>
          <p:nvPr/>
        </p:nvSpPr>
        <p:spPr>
          <a:xfrm>
            <a:off x="3625960" y="2956560"/>
            <a:ext cx="4226560" cy="944880"/>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200" dirty="0">
                <a:solidFill>
                  <a:schemeClr val="tx1"/>
                </a:solidFill>
                <a:latin typeface="Arial" panose="020B0604020202020204" pitchFamily="34" charset="0"/>
                <a:cs typeface="Arial" panose="020B0604020202020204" pitchFamily="34" charset="0"/>
              </a:rPr>
              <a:t>Weniger Stress in Einsätzen</a:t>
            </a:r>
          </a:p>
        </p:txBody>
      </p:sp>
      <p:sp>
        <p:nvSpPr>
          <p:cNvPr id="7" name="Rechteck 6">
            <a:extLst>
              <a:ext uri="{FF2B5EF4-FFF2-40B4-BE49-F238E27FC236}">
                <a16:creationId xmlns:a16="http://schemas.microsoft.com/office/drawing/2014/main" id="{71FFCD8F-839B-4AE0-8B63-7CEDE03EEF79}"/>
              </a:ext>
            </a:extLst>
          </p:cNvPr>
          <p:cNvSpPr/>
          <p:nvPr/>
        </p:nvSpPr>
        <p:spPr>
          <a:xfrm>
            <a:off x="3625960" y="4584700"/>
            <a:ext cx="4226560" cy="944880"/>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200" dirty="0">
                <a:solidFill>
                  <a:schemeClr val="tx1"/>
                </a:solidFill>
                <a:latin typeface="Arial" panose="020B0604020202020204" pitchFamily="34" charset="0"/>
                <a:cs typeface="Arial" panose="020B0604020202020204" pitchFamily="34" charset="0"/>
              </a:rPr>
              <a:t>Mehr Sicherheit in Einsätzen</a:t>
            </a:r>
          </a:p>
        </p:txBody>
      </p:sp>
      <p:sp>
        <p:nvSpPr>
          <p:cNvPr id="8" name="Pfeil: nach unten 7">
            <a:extLst>
              <a:ext uri="{FF2B5EF4-FFF2-40B4-BE49-F238E27FC236}">
                <a16:creationId xmlns:a16="http://schemas.microsoft.com/office/drawing/2014/main" id="{0D991185-D5C8-47B5-A214-51A67F255E40}"/>
              </a:ext>
            </a:extLst>
          </p:cNvPr>
          <p:cNvSpPr/>
          <p:nvPr/>
        </p:nvSpPr>
        <p:spPr>
          <a:xfrm>
            <a:off x="5559980" y="2427038"/>
            <a:ext cx="386080" cy="406024"/>
          </a:xfrm>
          <a:prstGeom prst="downArrow">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Pfeil: nach unten 8">
            <a:extLst>
              <a:ext uri="{FF2B5EF4-FFF2-40B4-BE49-F238E27FC236}">
                <a16:creationId xmlns:a16="http://schemas.microsoft.com/office/drawing/2014/main" id="{89464B2D-941F-46B3-BBAA-CEB844111BC4}"/>
              </a:ext>
            </a:extLst>
          </p:cNvPr>
          <p:cNvSpPr/>
          <p:nvPr/>
        </p:nvSpPr>
        <p:spPr>
          <a:xfrm>
            <a:off x="5546200" y="4054999"/>
            <a:ext cx="386080" cy="406024"/>
          </a:xfrm>
          <a:prstGeom prst="downArrow">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0" name="Grafik 9" descr="Ziel mit einfarbiger Füllung">
            <a:extLst>
              <a:ext uri="{FF2B5EF4-FFF2-40B4-BE49-F238E27FC236}">
                <a16:creationId xmlns:a16="http://schemas.microsoft.com/office/drawing/2014/main" id="{363637A9-B9F2-468C-AF1B-0D6524A20D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50000" y="93600"/>
            <a:ext cx="914400" cy="914400"/>
          </a:xfrm>
          <a:prstGeom prst="rect">
            <a:avLst/>
          </a:prstGeom>
        </p:spPr>
      </p:pic>
    </p:spTree>
    <p:extLst>
      <p:ext uri="{BB962C8B-B14F-4D97-AF65-F5344CB8AC3E}">
        <p14:creationId xmlns:p14="http://schemas.microsoft.com/office/powerpoint/2010/main" val="294550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A49AF6-7D1D-4CBF-86C8-C1EEAE419948}"/>
              </a:ext>
            </a:extLst>
          </p:cNvPr>
          <p:cNvSpPr>
            <a:spLocks noGrp="1"/>
          </p:cNvSpPr>
          <p:nvPr>
            <p:ph type="title"/>
          </p:nvPr>
        </p:nvSpPr>
        <p:spPr>
          <a:xfrm>
            <a:off x="336330" y="972000"/>
            <a:ext cx="10800000" cy="478800"/>
          </a:xfrm>
        </p:spPr>
        <p:txBody>
          <a:bodyPr>
            <a:noAutofit/>
          </a:bodyPr>
          <a:lstStyle/>
          <a:p>
            <a:r>
              <a:rPr lang="de-DE" dirty="0"/>
              <a:t>Ausblick in die Module</a:t>
            </a:r>
          </a:p>
        </p:txBody>
      </p:sp>
      <p:sp>
        <p:nvSpPr>
          <p:cNvPr id="4" name="Textplatzhalter 3">
            <a:extLst>
              <a:ext uri="{FF2B5EF4-FFF2-40B4-BE49-F238E27FC236}">
                <a16:creationId xmlns:a16="http://schemas.microsoft.com/office/drawing/2014/main" id="{5BBFAE0E-9515-47A5-93C5-97546DAB96DB}"/>
              </a:ext>
            </a:extLst>
          </p:cNvPr>
          <p:cNvSpPr>
            <a:spLocks noGrp="1"/>
          </p:cNvSpPr>
          <p:nvPr>
            <p:ph type="body" sz="half" idx="2"/>
          </p:nvPr>
        </p:nvSpPr>
        <p:spPr>
          <a:xfrm>
            <a:off x="952223" y="2789315"/>
            <a:ext cx="3932237" cy="543757"/>
          </a:xfrm>
        </p:spPr>
        <p:txBody>
          <a:bodyPr>
            <a:normAutofit fontScale="92500"/>
          </a:bodyPr>
          <a:lstStyle/>
          <a:p>
            <a:pPr algn="ctr"/>
            <a:r>
              <a:rPr lang="de-DE" sz="2400" dirty="0"/>
              <a:t>Was erwartet Sie im Training?</a:t>
            </a:r>
          </a:p>
          <a:p>
            <a:endParaRPr lang="de-DE" sz="2400" dirty="0"/>
          </a:p>
        </p:txBody>
      </p:sp>
      <p:sp>
        <p:nvSpPr>
          <p:cNvPr id="5" name="Foliennummernplatzhalter 4">
            <a:extLst>
              <a:ext uri="{FF2B5EF4-FFF2-40B4-BE49-F238E27FC236}">
                <a16:creationId xmlns:a16="http://schemas.microsoft.com/office/drawing/2014/main" id="{6021D9A4-B598-4E71-A8AE-C1DEBF012CCE}"/>
              </a:ext>
            </a:extLst>
          </p:cNvPr>
          <p:cNvSpPr>
            <a:spLocks noGrp="1"/>
          </p:cNvSpPr>
          <p:nvPr>
            <p:ph type="sldNum" sz="quarter" idx="12"/>
          </p:nvPr>
        </p:nvSpPr>
        <p:spPr/>
        <p:txBody>
          <a:bodyPr/>
          <a:lstStyle/>
          <a:p>
            <a:fld id="{F923AC77-8158-4A8F-9D31-7B15E0E4DE1A}" type="slidenum">
              <a:rPr lang="de-DE" smtClean="0"/>
              <a:pPr/>
              <a:t>5</a:t>
            </a:fld>
            <a:endParaRPr lang="de-DE" dirty="0"/>
          </a:p>
        </p:txBody>
      </p:sp>
      <p:pic>
        <p:nvPicPr>
          <p:cNvPr id="8" name="Grafik 7">
            <a:extLst>
              <a:ext uri="{FF2B5EF4-FFF2-40B4-BE49-F238E27FC236}">
                <a16:creationId xmlns:a16="http://schemas.microsoft.com/office/drawing/2014/main" id="{5BD4696A-D0AA-431C-9091-6EB7FA1B48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7548" y="262800"/>
            <a:ext cx="759304" cy="576000"/>
          </a:xfrm>
          <a:prstGeom prst="rect">
            <a:avLst/>
          </a:prstGeom>
        </p:spPr>
      </p:pic>
    </p:spTree>
    <p:extLst>
      <p:ext uri="{BB962C8B-B14F-4D97-AF65-F5344CB8AC3E}">
        <p14:creationId xmlns:p14="http://schemas.microsoft.com/office/powerpoint/2010/main" val="800909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Ellipse 18">
            <a:extLst>
              <a:ext uri="{FF2B5EF4-FFF2-40B4-BE49-F238E27FC236}">
                <a16:creationId xmlns:a16="http://schemas.microsoft.com/office/drawing/2014/main" id="{95932E24-F47C-4B97-8F9B-61F76488CA7E}"/>
              </a:ext>
            </a:extLst>
          </p:cNvPr>
          <p:cNvSpPr/>
          <p:nvPr/>
        </p:nvSpPr>
        <p:spPr>
          <a:xfrm>
            <a:off x="101790" y="2499320"/>
            <a:ext cx="3928036" cy="2304561"/>
          </a:xfrm>
          <a:prstGeom prst="ellipse">
            <a:avLst/>
          </a:prstGeom>
          <a:solidFill>
            <a:schemeClr val="accent4">
              <a:lumMod val="40000"/>
              <a:lumOff val="60000"/>
              <a:alpha val="20000"/>
            </a:schemeClr>
          </a:solidFill>
          <a:ln w="15875">
            <a:solidFill>
              <a:srgbClr val="EC32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sz="1400" b="1" dirty="0">
              <a:solidFill>
                <a:schemeClr val="tx1"/>
              </a:solidFill>
            </a:endParaRPr>
          </a:p>
          <a:p>
            <a:pPr algn="ctr"/>
            <a:r>
              <a:rPr lang="de-DE" b="1" dirty="0">
                <a:solidFill>
                  <a:schemeClr val="tx1"/>
                </a:solidFill>
              </a:rPr>
              <a:t>Führung</a:t>
            </a:r>
          </a:p>
        </p:txBody>
      </p:sp>
      <p:sp>
        <p:nvSpPr>
          <p:cNvPr id="18" name="Ellipse 17">
            <a:extLst>
              <a:ext uri="{FF2B5EF4-FFF2-40B4-BE49-F238E27FC236}">
                <a16:creationId xmlns:a16="http://schemas.microsoft.com/office/drawing/2014/main" id="{45DC4795-E798-4208-BE57-30A9443E4458}"/>
              </a:ext>
            </a:extLst>
          </p:cNvPr>
          <p:cNvSpPr/>
          <p:nvPr/>
        </p:nvSpPr>
        <p:spPr>
          <a:xfrm>
            <a:off x="6862882" y="2820195"/>
            <a:ext cx="4570136" cy="1558188"/>
          </a:xfrm>
          <a:prstGeom prst="ellipse">
            <a:avLst/>
          </a:prstGeom>
          <a:solidFill>
            <a:schemeClr val="accent4">
              <a:lumMod val="40000"/>
              <a:lumOff val="60000"/>
              <a:alpha val="20000"/>
            </a:schemeClr>
          </a:solidFill>
          <a:ln w="15875">
            <a:solidFill>
              <a:srgbClr val="EC32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sz="100" b="1" dirty="0">
              <a:solidFill>
                <a:schemeClr val="tx1"/>
              </a:solidFill>
            </a:endParaRPr>
          </a:p>
          <a:p>
            <a:pPr algn="ctr"/>
            <a:r>
              <a:rPr lang="de-DE" b="1" dirty="0">
                <a:solidFill>
                  <a:schemeClr val="tx1"/>
                </a:solidFill>
              </a:rPr>
              <a:t>Entscheidungsfindung</a:t>
            </a:r>
          </a:p>
        </p:txBody>
      </p:sp>
      <p:sp>
        <p:nvSpPr>
          <p:cNvPr id="8" name="Rechteck 7">
            <a:extLst>
              <a:ext uri="{FF2B5EF4-FFF2-40B4-BE49-F238E27FC236}">
                <a16:creationId xmlns:a16="http://schemas.microsoft.com/office/drawing/2014/main" id="{9E9FAB2B-8C74-4784-AA45-FB6AD47AAD1D}"/>
              </a:ext>
            </a:extLst>
          </p:cNvPr>
          <p:cNvSpPr/>
          <p:nvPr/>
        </p:nvSpPr>
        <p:spPr>
          <a:xfrm>
            <a:off x="8200267" y="3131150"/>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Entscheidung über weiteres Vorgehen</a:t>
            </a:r>
          </a:p>
        </p:txBody>
      </p:sp>
      <p:sp>
        <p:nvSpPr>
          <p:cNvPr id="20" name="Ellipse 19">
            <a:extLst>
              <a:ext uri="{FF2B5EF4-FFF2-40B4-BE49-F238E27FC236}">
                <a16:creationId xmlns:a16="http://schemas.microsoft.com/office/drawing/2014/main" id="{3097F256-1691-4AE9-896C-B276848A6F55}"/>
              </a:ext>
            </a:extLst>
          </p:cNvPr>
          <p:cNvSpPr/>
          <p:nvPr/>
        </p:nvSpPr>
        <p:spPr>
          <a:xfrm>
            <a:off x="2631440" y="4884455"/>
            <a:ext cx="5699760" cy="1708972"/>
          </a:xfrm>
          <a:prstGeom prst="ellipse">
            <a:avLst/>
          </a:prstGeom>
          <a:solidFill>
            <a:schemeClr val="accent4">
              <a:lumMod val="40000"/>
              <a:lumOff val="60000"/>
              <a:alpha val="20000"/>
            </a:schemeClr>
          </a:solidFill>
          <a:ln w="15875">
            <a:solidFill>
              <a:srgbClr val="EC32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sz="1050" b="1" dirty="0">
              <a:solidFill>
                <a:schemeClr val="tx1"/>
              </a:solidFill>
            </a:endParaRPr>
          </a:p>
          <a:p>
            <a:pPr algn="ctr"/>
            <a:r>
              <a:rPr lang="de-DE" b="1" dirty="0">
                <a:solidFill>
                  <a:schemeClr val="tx1"/>
                </a:solidFill>
              </a:rPr>
              <a:t>Kooperation/Unterstützung</a:t>
            </a:r>
          </a:p>
        </p:txBody>
      </p:sp>
      <p:sp>
        <p:nvSpPr>
          <p:cNvPr id="9" name="Rechteck 8">
            <a:extLst>
              <a:ext uri="{FF2B5EF4-FFF2-40B4-BE49-F238E27FC236}">
                <a16:creationId xmlns:a16="http://schemas.microsoft.com/office/drawing/2014/main" id="{E4141DFF-FC33-4E65-9024-1C0AD0FC6201}"/>
              </a:ext>
            </a:extLst>
          </p:cNvPr>
          <p:cNvSpPr/>
          <p:nvPr/>
        </p:nvSpPr>
        <p:spPr>
          <a:xfrm>
            <a:off x="5601367" y="5402603"/>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Sicherheitstrupp muss unterstützen</a:t>
            </a:r>
          </a:p>
        </p:txBody>
      </p:sp>
      <p:sp>
        <p:nvSpPr>
          <p:cNvPr id="12" name="Rechteck 11">
            <a:extLst>
              <a:ext uri="{FF2B5EF4-FFF2-40B4-BE49-F238E27FC236}">
                <a16:creationId xmlns:a16="http://schemas.microsoft.com/office/drawing/2014/main" id="{7D466915-D44D-4237-9A9D-688A2FE1407A}"/>
              </a:ext>
            </a:extLst>
          </p:cNvPr>
          <p:cNvSpPr/>
          <p:nvPr/>
        </p:nvSpPr>
        <p:spPr>
          <a:xfrm>
            <a:off x="3481135" y="5398318"/>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Bitte um Hilfe/Unterstützung</a:t>
            </a:r>
          </a:p>
        </p:txBody>
      </p:sp>
      <p:sp>
        <p:nvSpPr>
          <p:cNvPr id="17" name="Ellipse 16">
            <a:extLst>
              <a:ext uri="{FF2B5EF4-FFF2-40B4-BE49-F238E27FC236}">
                <a16:creationId xmlns:a16="http://schemas.microsoft.com/office/drawing/2014/main" id="{925EB4D6-194D-4675-AAFB-D4D43B033BB0}"/>
              </a:ext>
            </a:extLst>
          </p:cNvPr>
          <p:cNvSpPr/>
          <p:nvPr/>
        </p:nvSpPr>
        <p:spPr>
          <a:xfrm>
            <a:off x="1899920" y="554767"/>
            <a:ext cx="7274560" cy="1654407"/>
          </a:xfrm>
          <a:prstGeom prst="ellipse">
            <a:avLst/>
          </a:prstGeom>
          <a:solidFill>
            <a:schemeClr val="accent4">
              <a:lumMod val="40000"/>
              <a:lumOff val="60000"/>
              <a:alpha val="20000"/>
            </a:schemeClr>
          </a:solidFill>
          <a:ln w="15875">
            <a:solidFill>
              <a:srgbClr val="EC32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DE" b="1" dirty="0">
                <a:solidFill>
                  <a:schemeClr val="tx1"/>
                </a:solidFill>
              </a:rPr>
              <a:t>(Geteilte) Wahrnehmung/Geteiltes mentales Modell</a:t>
            </a:r>
          </a:p>
        </p:txBody>
      </p:sp>
      <p:sp>
        <p:nvSpPr>
          <p:cNvPr id="10" name="Rechteck 9">
            <a:extLst>
              <a:ext uri="{FF2B5EF4-FFF2-40B4-BE49-F238E27FC236}">
                <a16:creationId xmlns:a16="http://schemas.microsoft.com/office/drawing/2014/main" id="{0F947B66-33E0-422C-A3AE-41D00D377D52}"/>
              </a:ext>
            </a:extLst>
          </p:cNvPr>
          <p:cNvSpPr/>
          <p:nvPr/>
        </p:nvSpPr>
        <p:spPr>
          <a:xfrm>
            <a:off x="3489866" y="1220040"/>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Beschreibung von eigenen Wahrnehmungen</a:t>
            </a:r>
          </a:p>
        </p:txBody>
      </p:sp>
      <p:sp>
        <p:nvSpPr>
          <p:cNvPr id="13" name="Rechteck 12">
            <a:extLst>
              <a:ext uri="{FF2B5EF4-FFF2-40B4-BE49-F238E27FC236}">
                <a16:creationId xmlns:a16="http://schemas.microsoft.com/office/drawing/2014/main" id="{701C7196-BCE8-4829-8C94-1911A949ACFF}"/>
              </a:ext>
            </a:extLst>
          </p:cNvPr>
          <p:cNvSpPr/>
          <p:nvPr/>
        </p:nvSpPr>
        <p:spPr>
          <a:xfrm>
            <a:off x="5573502" y="1226557"/>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Standort Angriffstrupp</a:t>
            </a:r>
          </a:p>
        </p:txBody>
      </p:sp>
      <p:sp>
        <p:nvSpPr>
          <p:cNvPr id="3" name="Ellipse 2">
            <a:extLst>
              <a:ext uri="{FF2B5EF4-FFF2-40B4-BE49-F238E27FC236}">
                <a16:creationId xmlns:a16="http://schemas.microsoft.com/office/drawing/2014/main" id="{8CA70C47-F0E2-4D5B-8125-D950AF4D823D}"/>
              </a:ext>
            </a:extLst>
          </p:cNvPr>
          <p:cNvSpPr/>
          <p:nvPr/>
        </p:nvSpPr>
        <p:spPr>
          <a:xfrm>
            <a:off x="3774292" y="2021017"/>
            <a:ext cx="3394389" cy="3096000"/>
          </a:xfrm>
          <a:prstGeom prst="ellipse">
            <a:avLst/>
          </a:prstGeom>
          <a:solidFill>
            <a:schemeClr val="accent4">
              <a:lumMod val="40000"/>
              <a:lumOff val="60000"/>
              <a:alpha val="20000"/>
            </a:schemeClr>
          </a:solidFill>
          <a:ln w="15875">
            <a:solidFill>
              <a:srgbClr val="EC32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r>
              <a:rPr lang="de-DE" b="1" dirty="0">
                <a:solidFill>
                  <a:schemeClr val="tx1"/>
                </a:solidFill>
              </a:rPr>
              <a:t>Kommunikation</a:t>
            </a:r>
          </a:p>
        </p:txBody>
      </p:sp>
      <p:sp>
        <p:nvSpPr>
          <p:cNvPr id="11" name="Rechteck 10">
            <a:extLst>
              <a:ext uri="{FF2B5EF4-FFF2-40B4-BE49-F238E27FC236}">
                <a16:creationId xmlns:a16="http://schemas.microsoft.com/office/drawing/2014/main" id="{A5B0723C-B4B3-4269-9428-E65E33782885}"/>
              </a:ext>
            </a:extLst>
          </p:cNvPr>
          <p:cNvSpPr/>
          <p:nvPr/>
        </p:nvSpPr>
        <p:spPr>
          <a:xfrm>
            <a:off x="4536606" y="2852951"/>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Absprache ist nötig</a:t>
            </a:r>
          </a:p>
        </p:txBody>
      </p:sp>
      <p:sp>
        <p:nvSpPr>
          <p:cNvPr id="16" name="Rechteck 15">
            <a:extLst>
              <a:ext uri="{FF2B5EF4-FFF2-40B4-BE49-F238E27FC236}">
                <a16:creationId xmlns:a16="http://schemas.microsoft.com/office/drawing/2014/main" id="{3B3F4744-71D6-44EF-9C8B-8F712A9624C4}"/>
              </a:ext>
            </a:extLst>
          </p:cNvPr>
          <p:cNvSpPr/>
          <p:nvPr/>
        </p:nvSpPr>
        <p:spPr>
          <a:xfrm>
            <a:off x="4527094" y="3667921"/>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Lagemeldung geben</a:t>
            </a:r>
          </a:p>
        </p:txBody>
      </p:sp>
      <p:sp>
        <p:nvSpPr>
          <p:cNvPr id="14" name="Rechteck 13">
            <a:extLst>
              <a:ext uri="{FF2B5EF4-FFF2-40B4-BE49-F238E27FC236}">
                <a16:creationId xmlns:a16="http://schemas.microsoft.com/office/drawing/2014/main" id="{BAED3385-1DFE-4CD2-B1B7-00068FBDB2CE}"/>
              </a:ext>
            </a:extLst>
          </p:cNvPr>
          <p:cNvSpPr/>
          <p:nvPr/>
        </p:nvSpPr>
        <p:spPr>
          <a:xfrm>
            <a:off x="982681" y="2824671"/>
            <a:ext cx="2166254"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Truppführer geben Anweisungen</a:t>
            </a:r>
          </a:p>
        </p:txBody>
      </p:sp>
      <p:sp>
        <p:nvSpPr>
          <p:cNvPr id="15" name="Rechteck 14">
            <a:extLst>
              <a:ext uri="{FF2B5EF4-FFF2-40B4-BE49-F238E27FC236}">
                <a16:creationId xmlns:a16="http://schemas.microsoft.com/office/drawing/2014/main" id="{564992A3-008B-4E5F-AB19-A87A65791EA0}"/>
              </a:ext>
            </a:extLst>
          </p:cNvPr>
          <p:cNvSpPr/>
          <p:nvPr/>
        </p:nvSpPr>
        <p:spPr>
          <a:xfrm>
            <a:off x="982681" y="3667992"/>
            <a:ext cx="2166254"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Standards und Sicherheitsmaßnahmen</a:t>
            </a:r>
          </a:p>
        </p:txBody>
      </p:sp>
      <p:sp>
        <p:nvSpPr>
          <p:cNvPr id="21" name="Foliennummernplatzhalter 1">
            <a:extLst>
              <a:ext uri="{FF2B5EF4-FFF2-40B4-BE49-F238E27FC236}">
                <a16:creationId xmlns:a16="http://schemas.microsoft.com/office/drawing/2014/main" id="{1C77BFE4-4C40-483B-B81B-D14E22922B82}"/>
              </a:ext>
            </a:extLst>
          </p:cNvPr>
          <p:cNvSpPr>
            <a:spLocks noGrp="1"/>
          </p:cNvSpPr>
          <p:nvPr>
            <p:ph type="sldNum" sz="quarter" idx="12"/>
          </p:nvPr>
        </p:nvSpPr>
        <p:spPr>
          <a:xfrm>
            <a:off x="588528" y="6333798"/>
            <a:ext cx="2743200" cy="365125"/>
          </a:xfrm>
        </p:spPr>
        <p:txBody>
          <a:bodyPr/>
          <a:lstStyle/>
          <a:p>
            <a:fld id="{F923AC77-8158-4A8F-9D31-7B15E0E4DE1A}" type="slidenum">
              <a:rPr lang="de-DE" smtClean="0"/>
              <a:pPr/>
              <a:t>6</a:t>
            </a:fld>
            <a:endParaRPr lang="de-DE" dirty="0"/>
          </a:p>
        </p:txBody>
      </p:sp>
      <p:pic>
        <p:nvPicPr>
          <p:cNvPr id="23" name="Grafik 22">
            <a:extLst>
              <a:ext uri="{FF2B5EF4-FFF2-40B4-BE49-F238E27FC236}">
                <a16:creationId xmlns:a16="http://schemas.microsoft.com/office/drawing/2014/main" id="{5978F8D0-014E-4401-BF12-AB63D30028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7548" y="262800"/>
            <a:ext cx="759304" cy="576000"/>
          </a:xfrm>
          <a:prstGeom prst="rect">
            <a:avLst/>
          </a:prstGeom>
        </p:spPr>
      </p:pic>
    </p:spTree>
    <p:extLst>
      <p:ext uri="{BB962C8B-B14F-4D97-AF65-F5344CB8AC3E}">
        <p14:creationId xmlns:p14="http://schemas.microsoft.com/office/powerpoint/2010/main" val="3227079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8" grpId="0" animBg="1"/>
      <p:bldP spid="8" grpId="0" animBg="1"/>
      <p:bldP spid="20" grpId="0" animBg="1"/>
      <p:bldP spid="9" grpId="0" animBg="1"/>
      <p:bldP spid="12" grpId="0" animBg="1"/>
      <p:bldP spid="17" grpId="0" animBg="1"/>
      <p:bldP spid="10" grpId="0" animBg="1"/>
      <p:bldP spid="13" grpId="0" animBg="1"/>
      <p:bldP spid="3" grpId="0" animBg="1"/>
      <p:bldP spid="11" grpId="0" animBg="1"/>
      <p:bldP spid="16"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DD6F6003-FB2C-41E6-9A2B-1DEBCD485BCA}"/>
              </a:ext>
            </a:extLst>
          </p:cNvPr>
          <p:cNvSpPr>
            <a:spLocks noGrp="1"/>
          </p:cNvSpPr>
          <p:nvPr>
            <p:ph type="sldNum" sz="quarter" idx="12"/>
          </p:nvPr>
        </p:nvSpPr>
        <p:spPr/>
        <p:txBody>
          <a:bodyPr/>
          <a:lstStyle/>
          <a:p>
            <a:fld id="{F923AC77-8158-4A8F-9D31-7B15E0E4DE1A}" type="slidenum">
              <a:rPr lang="de-DE" smtClean="0"/>
              <a:pPr/>
              <a:t>7</a:t>
            </a:fld>
            <a:endParaRPr lang="de-DE" dirty="0"/>
          </a:p>
        </p:txBody>
      </p:sp>
      <p:sp>
        <p:nvSpPr>
          <p:cNvPr id="3" name="Inhaltsplatzhalter 2">
            <a:extLst>
              <a:ext uri="{FF2B5EF4-FFF2-40B4-BE49-F238E27FC236}">
                <a16:creationId xmlns:a16="http://schemas.microsoft.com/office/drawing/2014/main" id="{D955745F-CBA9-483C-95E7-5CCDC6632FAB}"/>
              </a:ext>
            </a:extLst>
          </p:cNvPr>
          <p:cNvSpPr>
            <a:spLocks noGrp="1"/>
          </p:cNvSpPr>
          <p:nvPr>
            <p:ph idx="1"/>
          </p:nvPr>
        </p:nvSpPr>
        <p:spPr>
          <a:xfrm>
            <a:off x="588528" y="1659600"/>
            <a:ext cx="10763865" cy="4530397"/>
          </a:xfrm>
        </p:spPr>
        <p:txBody>
          <a:bodyPr/>
          <a:lstStyle/>
          <a:p>
            <a:r>
              <a:rPr lang="de-DE" dirty="0"/>
              <a:t>Interviews mit erfahrenen Feuerwehrkräften</a:t>
            </a:r>
          </a:p>
          <a:p>
            <a:r>
              <a:rPr lang="de-DE" dirty="0"/>
              <a:t>Analyse von Unfallberichten</a:t>
            </a:r>
          </a:p>
          <a:p>
            <a:r>
              <a:rPr lang="de-DE" dirty="0"/>
              <a:t>Deutschlandweite Umfrage mit über 700 Feuerwehrkräften aus allen Bereichen der Feuerwehr</a:t>
            </a:r>
          </a:p>
          <a:p>
            <a:pPr>
              <a:buFont typeface="Wingdings" panose="05000000000000000000" pitchFamily="2" charset="2"/>
              <a:buChar char="Ø"/>
            </a:pPr>
            <a:r>
              <a:rPr lang="de-DE" dirty="0"/>
              <a:t> Wichtigste Aspekte werden in den Modulen aufgegriffen</a:t>
            </a:r>
          </a:p>
          <a:p>
            <a:endParaRPr lang="de-DE" dirty="0"/>
          </a:p>
        </p:txBody>
      </p:sp>
      <p:sp>
        <p:nvSpPr>
          <p:cNvPr id="4" name="Untertitel 3">
            <a:extLst>
              <a:ext uri="{FF2B5EF4-FFF2-40B4-BE49-F238E27FC236}">
                <a16:creationId xmlns:a16="http://schemas.microsoft.com/office/drawing/2014/main" id="{228693BC-0B6B-4DDA-A4A3-27DB28A2F9C9}"/>
              </a:ext>
            </a:extLst>
          </p:cNvPr>
          <p:cNvSpPr>
            <a:spLocks noGrp="1"/>
          </p:cNvSpPr>
          <p:nvPr>
            <p:ph type="subTitle" idx="13"/>
          </p:nvPr>
        </p:nvSpPr>
        <p:spPr>
          <a:xfrm>
            <a:off x="346794" y="972000"/>
            <a:ext cx="10800000" cy="477149"/>
          </a:xfrm>
        </p:spPr>
        <p:txBody>
          <a:bodyPr>
            <a:normAutofit lnSpcReduction="10000"/>
          </a:bodyPr>
          <a:lstStyle/>
          <a:p>
            <a:r>
              <a:rPr lang="de-DE" dirty="0"/>
              <a:t>Relevanz der Module</a:t>
            </a:r>
          </a:p>
        </p:txBody>
      </p:sp>
      <p:pic>
        <p:nvPicPr>
          <p:cNvPr id="7" name="Grafik 6">
            <a:extLst>
              <a:ext uri="{FF2B5EF4-FFF2-40B4-BE49-F238E27FC236}">
                <a16:creationId xmlns:a16="http://schemas.microsoft.com/office/drawing/2014/main" id="{DDFB243F-DD95-47ED-9F05-CA1D4406C3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7548" y="262800"/>
            <a:ext cx="759304" cy="576000"/>
          </a:xfrm>
          <a:prstGeom prst="rect">
            <a:avLst/>
          </a:prstGeom>
        </p:spPr>
      </p:pic>
    </p:spTree>
    <p:extLst>
      <p:ext uri="{BB962C8B-B14F-4D97-AF65-F5344CB8AC3E}">
        <p14:creationId xmlns:p14="http://schemas.microsoft.com/office/powerpoint/2010/main" val="261596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1E2F91B5-0180-4F7C-9345-5629D09B9BE2}"/>
              </a:ext>
            </a:extLst>
          </p:cNvPr>
          <p:cNvSpPr>
            <a:spLocks noGrp="1"/>
          </p:cNvSpPr>
          <p:nvPr>
            <p:ph type="sldNum" sz="quarter" idx="12"/>
          </p:nvPr>
        </p:nvSpPr>
        <p:spPr/>
        <p:txBody>
          <a:bodyPr/>
          <a:lstStyle/>
          <a:p>
            <a:fld id="{F923AC77-8158-4A8F-9D31-7B15E0E4DE1A}" type="slidenum">
              <a:rPr lang="de-DE" smtClean="0"/>
              <a:pPr/>
              <a:t>8</a:t>
            </a:fld>
            <a:endParaRPr lang="de-DE" dirty="0"/>
          </a:p>
        </p:txBody>
      </p:sp>
      <p:sp>
        <p:nvSpPr>
          <p:cNvPr id="3" name="Inhaltsplatzhalter 2">
            <a:extLst>
              <a:ext uri="{FF2B5EF4-FFF2-40B4-BE49-F238E27FC236}">
                <a16:creationId xmlns:a16="http://schemas.microsoft.com/office/drawing/2014/main" id="{61B76575-49B6-4D05-8F66-73008E5CED62}"/>
              </a:ext>
            </a:extLst>
          </p:cNvPr>
          <p:cNvSpPr>
            <a:spLocks noGrp="1"/>
          </p:cNvSpPr>
          <p:nvPr>
            <p:ph idx="1"/>
          </p:nvPr>
        </p:nvSpPr>
        <p:spPr>
          <a:xfrm>
            <a:off x="588528" y="1660634"/>
            <a:ext cx="10763865" cy="4498866"/>
          </a:xfrm>
        </p:spPr>
        <p:txBody>
          <a:bodyPr/>
          <a:lstStyle/>
          <a:p>
            <a:r>
              <a:rPr lang="de-DE" dirty="0"/>
              <a:t>Respektvoller Umgang miteinander</a:t>
            </a:r>
          </a:p>
          <a:p>
            <a:r>
              <a:rPr lang="de-DE" dirty="0"/>
              <a:t>Allgemeine Kommunikationsregeln</a:t>
            </a:r>
          </a:p>
          <a:p>
            <a:r>
              <a:rPr lang="de-DE"/>
              <a:t>Konstruktives Feedback</a:t>
            </a:r>
            <a:endParaRPr lang="de-DE" dirty="0"/>
          </a:p>
        </p:txBody>
      </p:sp>
      <p:sp>
        <p:nvSpPr>
          <p:cNvPr id="4" name="Untertitel 3">
            <a:extLst>
              <a:ext uri="{FF2B5EF4-FFF2-40B4-BE49-F238E27FC236}">
                <a16:creationId xmlns:a16="http://schemas.microsoft.com/office/drawing/2014/main" id="{4F25D6A3-C1C8-4774-AAFF-C27AD591F41E}"/>
              </a:ext>
            </a:extLst>
          </p:cNvPr>
          <p:cNvSpPr>
            <a:spLocks noGrp="1"/>
          </p:cNvSpPr>
          <p:nvPr>
            <p:ph type="subTitle" idx="13"/>
          </p:nvPr>
        </p:nvSpPr>
        <p:spPr>
          <a:xfrm>
            <a:off x="346798" y="972000"/>
            <a:ext cx="10800000" cy="477149"/>
          </a:xfrm>
        </p:spPr>
        <p:txBody>
          <a:bodyPr>
            <a:normAutofit lnSpcReduction="10000"/>
          </a:bodyPr>
          <a:lstStyle/>
          <a:p>
            <a:r>
              <a:rPr lang="de-DE" dirty="0"/>
              <a:t>Organisation</a:t>
            </a:r>
          </a:p>
        </p:txBody>
      </p:sp>
      <p:pic>
        <p:nvPicPr>
          <p:cNvPr id="9" name="Grafik 8">
            <a:extLst>
              <a:ext uri="{FF2B5EF4-FFF2-40B4-BE49-F238E27FC236}">
                <a16:creationId xmlns:a16="http://schemas.microsoft.com/office/drawing/2014/main" id="{F39E2417-DFF6-4BA4-A828-770BB32EC9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7548" y="262800"/>
            <a:ext cx="759304" cy="576000"/>
          </a:xfrm>
          <a:prstGeom prst="rect">
            <a:avLst/>
          </a:prstGeom>
        </p:spPr>
      </p:pic>
    </p:spTree>
    <p:extLst>
      <p:ext uri="{BB962C8B-B14F-4D97-AF65-F5344CB8AC3E}">
        <p14:creationId xmlns:p14="http://schemas.microsoft.com/office/powerpoint/2010/main" val="2000894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D031E4BB-79A3-4131-99C5-5EC6BA4FB8E3}"/>
              </a:ext>
            </a:extLst>
          </p:cNvPr>
          <p:cNvSpPr>
            <a:spLocks noGrp="1"/>
          </p:cNvSpPr>
          <p:nvPr>
            <p:ph type="sldNum" sz="quarter" idx="12"/>
          </p:nvPr>
        </p:nvSpPr>
        <p:spPr/>
        <p:txBody>
          <a:bodyPr/>
          <a:lstStyle/>
          <a:p>
            <a:fld id="{F923AC77-8158-4A8F-9D31-7B15E0E4DE1A}" type="slidenum">
              <a:rPr lang="de-DE" smtClean="0"/>
              <a:pPr/>
              <a:t>9</a:t>
            </a:fld>
            <a:endParaRPr lang="de-DE" dirty="0"/>
          </a:p>
        </p:txBody>
      </p:sp>
      <p:sp>
        <p:nvSpPr>
          <p:cNvPr id="4" name="Untertitel 3">
            <a:extLst>
              <a:ext uri="{FF2B5EF4-FFF2-40B4-BE49-F238E27FC236}">
                <a16:creationId xmlns:a16="http://schemas.microsoft.com/office/drawing/2014/main" id="{66A2F67A-135B-4E90-B50A-5409DD3F7A07}"/>
              </a:ext>
            </a:extLst>
          </p:cNvPr>
          <p:cNvSpPr>
            <a:spLocks noGrp="1"/>
          </p:cNvSpPr>
          <p:nvPr>
            <p:ph type="subTitle" idx="13"/>
          </p:nvPr>
        </p:nvSpPr>
        <p:spPr>
          <a:xfrm>
            <a:off x="334800" y="972000"/>
            <a:ext cx="10800000" cy="477149"/>
          </a:xfrm>
        </p:spPr>
        <p:txBody>
          <a:bodyPr>
            <a:normAutofit lnSpcReduction="10000"/>
          </a:bodyPr>
          <a:lstStyle/>
          <a:p>
            <a:r>
              <a:rPr lang="de-DE" dirty="0"/>
              <a:t>Haben Sie vor Beginn dazu noch Fragen?</a:t>
            </a:r>
          </a:p>
        </p:txBody>
      </p:sp>
      <p:sp>
        <p:nvSpPr>
          <p:cNvPr id="5" name="Inhaltsplatzhalter 2">
            <a:extLst>
              <a:ext uri="{FF2B5EF4-FFF2-40B4-BE49-F238E27FC236}">
                <a16:creationId xmlns:a16="http://schemas.microsoft.com/office/drawing/2014/main" id="{CA2C14BA-0293-4841-BF63-4BEC258AACEF}"/>
              </a:ext>
            </a:extLst>
          </p:cNvPr>
          <p:cNvSpPr txBox="1">
            <a:spLocks/>
          </p:cNvSpPr>
          <p:nvPr/>
        </p:nvSpPr>
        <p:spPr>
          <a:xfrm>
            <a:off x="1683930" y="2959184"/>
            <a:ext cx="6007581" cy="26401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600"/>
              </a:spcBef>
              <a:spcAft>
                <a:spcPts val="600"/>
              </a:spcAft>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600"/>
              </a:spcBef>
              <a:spcAft>
                <a:spcPts val="600"/>
              </a:spcAft>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600"/>
              </a:spcBef>
              <a:spcAft>
                <a:spcPts val="600"/>
              </a:spcAft>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600"/>
              </a:spcBef>
              <a:spcAft>
                <a:spcPts val="600"/>
              </a:spcAft>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600"/>
              </a:spcBef>
              <a:spcAft>
                <a:spcPts val="600"/>
              </a:spcAft>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dirty="0"/>
              <a:t>Dann lassen Sie uns nun anfangen.</a:t>
            </a:r>
          </a:p>
          <a:p>
            <a:endParaRPr lang="de-DE" dirty="0"/>
          </a:p>
          <a:p>
            <a:pPr marL="0" indent="0">
              <a:buFont typeface="Arial" panose="020B0604020202020204" pitchFamily="34" charset="0"/>
              <a:buNone/>
            </a:pPr>
            <a:r>
              <a:rPr lang="de-DE" dirty="0"/>
              <a:t>Viel Spaß!</a:t>
            </a:r>
          </a:p>
          <a:p>
            <a:endParaRPr lang="de-DE" dirty="0"/>
          </a:p>
        </p:txBody>
      </p:sp>
      <p:pic>
        <p:nvPicPr>
          <p:cNvPr id="7" name="Grafik 6" descr="Fragezeichen">
            <a:extLst>
              <a:ext uri="{FF2B5EF4-FFF2-40B4-BE49-F238E27FC236}">
                <a16:creationId xmlns:a16="http://schemas.microsoft.com/office/drawing/2014/main" id="{84BD8E6A-EE26-43F9-BBBC-AF3E94C8BB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57787" y="2979830"/>
            <a:ext cx="1980000" cy="1980000"/>
          </a:xfrm>
          <a:prstGeom prst="rect">
            <a:avLst/>
          </a:prstGeom>
        </p:spPr>
      </p:pic>
    </p:spTree>
    <p:extLst>
      <p:ext uri="{BB962C8B-B14F-4D97-AF65-F5344CB8AC3E}">
        <p14:creationId xmlns:p14="http://schemas.microsoft.com/office/powerpoint/2010/main" val="2262352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711</Words>
  <Application>Microsoft Office PowerPoint</Application>
  <PresentationFormat>Breitbild</PresentationFormat>
  <Paragraphs>108</Paragraphs>
  <Slides>9</Slides>
  <Notes>9</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vt:i4>
      </vt:variant>
    </vt:vector>
  </HeadingPairs>
  <TitlesOfParts>
    <vt:vector size="13" baseType="lpstr">
      <vt:lpstr>Arial</vt:lpstr>
      <vt:lpstr>Calibri</vt:lpstr>
      <vt:lpstr>Wingdings</vt:lpstr>
      <vt:lpstr>Office</vt:lpstr>
      <vt:lpstr>Einführung</vt:lpstr>
      <vt:lpstr>PowerPoint-Präsentation</vt:lpstr>
      <vt:lpstr>PowerPoint-Präsentation</vt:lpstr>
      <vt:lpstr>PowerPoint-Präsentation</vt:lpstr>
      <vt:lpstr>Ausblick in die Module</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Marek Bartzik</dc:creator>
  <cp:keywords/>
  <dc:description/>
  <cp:lastModifiedBy>Lena Heinemann</cp:lastModifiedBy>
  <cp:revision>171</cp:revision>
  <cp:lastPrinted>2021-09-30T08:41:19Z</cp:lastPrinted>
  <dcterms:created xsi:type="dcterms:W3CDTF">2020-03-19T12:03:11Z</dcterms:created>
  <dcterms:modified xsi:type="dcterms:W3CDTF">2024-01-30T14:06:36Z</dcterms:modified>
  <cp:category/>
</cp:coreProperties>
</file>