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8"/>
  </p:notesMasterIdLst>
  <p:handoutMasterIdLst>
    <p:handoutMasterId r:id="rId9"/>
  </p:handoutMasterIdLst>
  <p:sldIdLst>
    <p:sldId id="256" r:id="rId2"/>
    <p:sldId id="267" r:id="rId3"/>
    <p:sldId id="370" r:id="rId4"/>
    <p:sldId id="373" r:id="rId5"/>
    <p:sldId id="277" r:id="rId6"/>
    <p:sldId id="374" r:id="rId7"/>
  </p:sldIdLst>
  <p:sldSz cx="12192000" cy="6858000"/>
  <p:notesSz cx="7104063" cy="10234613"/>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ena Heinemann" initials="LH" lastIdx="2" clrIdx="0">
    <p:extLst>
      <p:ext uri="{19B8F6BF-5375-455C-9EA6-DF929625EA0E}">
        <p15:presenceInfo xmlns:p15="http://schemas.microsoft.com/office/powerpoint/2012/main" userId="Lena Heineman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10505"/>
    <a:srgbClr val="EC3237"/>
    <a:srgbClr val="3C4694"/>
    <a:srgbClr val="636BA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ittlere Formatvorlage 2 - Akz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FECB4D8-DB02-4DC6-A0A2-4F2EBAE1DC90}" styleName="Mittlere Formatvorlage 1 - Akz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428" autoAdjust="0"/>
    <p:restoredTop sz="82904" autoAdjust="0"/>
  </p:normalViewPr>
  <p:slideViewPr>
    <p:cSldViewPr snapToGrid="0">
      <p:cViewPr varScale="1">
        <p:scale>
          <a:sx n="71" d="100"/>
          <a:sy n="71" d="100"/>
        </p:scale>
        <p:origin x="888" y="48"/>
      </p:cViewPr>
      <p:guideLst/>
    </p:cSldViewPr>
  </p:slideViewPr>
  <p:notesTextViewPr>
    <p:cViewPr>
      <p:scale>
        <a:sx n="1" d="1"/>
        <a:sy n="1" d="1"/>
      </p:scale>
      <p:origin x="0" y="0"/>
    </p:cViewPr>
  </p:notesTextViewPr>
  <p:notesViewPr>
    <p:cSldViewPr snapToGrid="0">
      <p:cViewPr varScale="1">
        <p:scale>
          <a:sx n="111" d="100"/>
          <a:sy n="111" d="100"/>
        </p:scale>
        <p:origin x="5160"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4FD7AD82-0B8E-48B2-8CC5-8F3B13B9597A}"/>
              </a:ext>
            </a:extLst>
          </p:cNvPr>
          <p:cNvSpPr>
            <a:spLocks noGrp="1"/>
          </p:cNvSpPr>
          <p:nvPr>
            <p:ph type="hdr" sz="quarter"/>
          </p:nvPr>
        </p:nvSpPr>
        <p:spPr>
          <a:xfrm>
            <a:off x="0" y="0"/>
            <a:ext cx="3078427" cy="513508"/>
          </a:xfrm>
          <a:prstGeom prst="rect">
            <a:avLst/>
          </a:prstGeom>
        </p:spPr>
        <p:txBody>
          <a:bodyPr vert="horz" lIns="99075" tIns="49538" rIns="99075" bIns="49538" rtlCol="0"/>
          <a:lstStyle>
            <a:lvl1pPr algn="l">
              <a:defRPr sz="1300"/>
            </a:lvl1pPr>
          </a:lstStyle>
          <a:p>
            <a:endParaRPr lang="de-DE"/>
          </a:p>
        </p:txBody>
      </p:sp>
      <p:sp>
        <p:nvSpPr>
          <p:cNvPr id="4" name="Fußzeilenplatzhalter 3">
            <a:extLst>
              <a:ext uri="{FF2B5EF4-FFF2-40B4-BE49-F238E27FC236}">
                <a16:creationId xmlns:a16="http://schemas.microsoft.com/office/drawing/2014/main" id="{CCBD1AEF-F5BD-4A64-9811-4ED84FC03257}"/>
              </a:ext>
            </a:extLst>
          </p:cNvPr>
          <p:cNvSpPr>
            <a:spLocks noGrp="1"/>
          </p:cNvSpPr>
          <p:nvPr>
            <p:ph type="ftr" sz="quarter" idx="2"/>
          </p:nvPr>
        </p:nvSpPr>
        <p:spPr>
          <a:xfrm>
            <a:off x="0" y="9721107"/>
            <a:ext cx="3078427" cy="513507"/>
          </a:xfrm>
          <a:prstGeom prst="rect">
            <a:avLst/>
          </a:prstGeom>
        </p:spPr>
        <p:txBody>
          <a:bodyPr vert="horz" lIns="99075" tIns="49538" rIns="99075" bIns="49538" rtlCol="0" anchor="b"/>
          <a:lstStyle>
            <a:lvl1pPr algn="l">
              <a:defRPr sz="1300"/>
            </a:lvl1pPr>
          </a:lstStyle>
          <a:p>
            <a:endParaRPr lang="de-DE"/>
          </a:p>
        </p:txBody>
      </p:sp>
    </p:spTree>
    <p:extLst>
      <p:ext uri="{BB962C8B-B14F-4D97-AF65-F5344CB8AC3E}">
        <p14:creationId xmlns:p14="http://schemas.microsoft.com/office/powerpoint/2010/main" val="17285751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3078427" cy="513508"/>
          </a:xfrm>
          <a:prstGeom prst="rect">
            <a:avLst/>
          </a:prstGeom>
        </p:spPr>
        <p:txBody>
          <a:bodyPr vert="horz" lIns="99075" tIns="49538" rIns="99075" bIns="49538" rtlCol="0"/>
          <a:lstStyle>
            <a:lvl1pPr algn="l">
              <a:defRPr sz="1300"/>
            </a:lvl1pPr>
          </a:lstStyle>
          <a:p>
            <a:endParaRPr lang="de-DE"/>
          </a:p>
        </p:txBody>
      </p:sp>
      <p:sp>
        <p:nvSpPr>
          <p:cNvPr id="3" name="Datumsplatzhalter 2"/>
          <p:cNvSpPr>
            <a:spLocks noGrp="1"/>
          </p:cNvSpPr>
          <p:nvPr>
            <p:ph type="dt" idx="1"/>
          </p:nvPr>
        </p:nvSpPr>
        <p:spPr>
          <a:xfrm>
            <a:off x="4023992" y="0"/>
            <a:ext cx="3078427" cy="513508"/>
          </a:xfrm>
          <a:prstGeom prst="rect">
            <a:avLst/>
          </a:prstGeom>
        </p:spPr>
        <p:txBody>
          <a:bodyPr vert="horz" lIns="99075" tIns="49538" rIns="99075" bIns="49538" rtlCol="0"/>
          <a:lstStyle>
            <a:lvl1pPr algn="r">
              <a:defRPr sz="1300"/>
            </a:lvl1pPr>
          </a:lstStyle>
          <a:p>
            <a:fld id="{F67A3881-6C65-43E2-8757-9561CE1CA5DA}" type="datetimeFigureOut">
              <a:rPr lang="de-DE" smtClean="0"/>
              <a:t>01.12.2023</a:t>
            </a:fld>
            <a:endParaRPr lang="de-DE"/>
          </a:p>
        </p:txBody>
      </p:sp>
      <p:sp>
        <p:nvSpPr>
          <p:cNvPr id="4" name="Folienbildplatzhalter 3"/>
          <p:cNvSpPr>
            <a:spLocks noGrp="1" noRot="1" noChangeAspect="1"/>
          </p:cNvSpPr>
          <p:nvPr>
            <p:ph type="sldImg" idx="2"/>
          </p:nvPr>
        </p:nvSpPr>
        <p:spPr>
          <a:xfrm>
            <a:off x="482600" y="1279525"/>
            <a:ext cx="6140450" cy="3454400"/>
          </a:xfrm>
          <a:prstGeom prst="rect">
            <a:avLst/>
          </a:prstGeom>
          <a:noFill/>
          <a:ln w="12700">
            <a:solidFill>
              <a:prstClr val="black"/>
            </a:solidFill>
          </a:ln>
        </p:spPr>
        <p:txBody>
          <a:bodyPr vert="horz" lIns="99075" tIns="49538" rIns="99075" bIns="49538" rtlCol="0" anchor="ctr"/>
          <a:lstStyle/>
          <a:p>
            <a:endParaRPr lang="de-DE"/>
          </a:p>
        </p:txBody>
      </p:sp>
      <p:sp>
        <p:nvSpPr>
          <p:cNvPr id="5" name="Notizenplatzhalter 4"/>
          <p:cNvSpPr>
            <a:spLocks noGrp="1"/>
          </p:cNvSpPr>
          <p:nvPr>
            <p:ph type="body" sz="quarter" idx="3"/>
          </p:nvPr>
        </p:nvSpPr>
        <p:spPr>
          <a:xfrm>
            <a:off x="710407" y="4925407"/>
            <a:ext cx="5683250" cy="4029879"/>
          </a:xfrm>
          <a:prstGeom prst="rect">
            <a:avLst/>
          </a:prstGeom>
        </p:spPr>
        <p:txBody>
          <a:bodyPr vert="horz" lIns="99075" tIns="49538" rIns="99075" bIns="49538"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721107"/>
            <a:ext cx="3078427" cy="513507"/>
          </a:xfrm>
          <a:prstGeom prst="rect">
            <a:avLst/>
          </a:prstGeom>
        </p:spPr>
        <p:txBody>
          <a:bodyPr vert="horz" lIns="99075" tIns="49538" rIns="99075" bIns="49538" rtlCol="0" anchor="b"/>
          <a:lstStyle>
            <a:lvl1pPr algn="l">
              <a:defRPr sz="1300"/>
            </a:lvl1pPr>
          </a:lstStyle>
          <a:p>
            <a:endParaRPr lang="de-DE"/>
          </a:p>
        </p:txBody>
      </p:sp>
      <p:sp>
        <p:nvSpPr>
          <p:cNvPr id="7" name="Foliennummernplatzhalter 6"/>
          <p:cNvSpPr>
            <a:spLocks noGrp="1"/>
          </p:cNvSpPr>
          <p:nvPr>
            <p:ph type="sldNum" sz="quarter" idx="5"/>
          </p:nvPr>
        </p:nvSpPr>
        <p:spPr>
          <a:xfrm>
            <a:off x="4023992" y="9721107"/>
            <a:ext cx="3078427" cy="513507"/>
          </a:xfrm>
          <a:prstGeom prst="rect">
            <a:avLst/>
          </a:prstGeom>
        </p:spPr>
        <p:txBody>
          <a:bodyPr vert="horz" lIns="99075" tIns="49538" rIns="99075" bIns="49538" rtlCol="0" anchor="b"/>
          <a:lstStyle>
            <a:lvl1pPr algn="r">
              <a:defRPr sz="1300"/>
            </a:lvl1pPr>
          </a:lstStyle>
          <a:p>
            <a:fld id="{6CFDDDCD-8B1C-4AFF-BA35-C78DF24DE3BB}" type="slidenum">
              <a:rPr lang="de-DE" smtClean="0"/>
              <a:t>‹Nr.›</a:t>
            </a:fld>
            <a:endParaRPr lang="de-DE"/>
          </a:p>
        </p:txBody>
      </p:sp>
    </p:spTree>
    <p:extLst>
      <p:ext uri="{BB962C8B-B14F-4D97-AF65-F5344CB8AC3E}">
        <p14:creationId xmlns:p14="http://schemas.microsoft.com/office/powerpoint/2010/main" val="619387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Vielen Dank für die Teilnahme an dem Training. Wir wollen noch einmal kurz einen Überblick geben was wir in den letzten Stunden erarbeitet haben. </a:t>
            </a:r>
          </a:p>
        </p:txBody>
      </p:sp>
      <p:sp>
        <p:nvSpPr>
          <p:cNvPr id="4" name="Foliennummernplatzhalter 3"/>
          <p:cNvSpPr>
            <a:spLocks noGrp="1"/>
          </p:cNvSpPr>
          <p:nvPr>
            <p:ph type="sldNum" sz="quarter" idx="5"/>
          </p:nvPr>
        </p:nvSpPr>
        <p:spPr/>
        <p:txBody>
          <a:bodyPr/>
          <a:lstStyle/>
          <a:p>
            <a:fld id="{6CFDDDCD-8B1C-4AFF-BA35-C78DF24DE3BB}" type="slidenum">
              <a:rPr lang="de-DE" smtClean="0"/>
              <a:t>1</a:t>
            </a:fld>
            <a:endParaRPr lang="de-DE"/>
          </a:p>
        </p:txBody>
      </p:sp>
    </p:spTree>
    <p:extLst>
      <p:ext uri="{BB962C8B-B14F-4D97-AF65-F5344CB8AC3E}">
        <p14:creationId xmlns:p14="http://schemas.microsoft.com/office/powerpoint/2010/main" val="28757799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6CFDDDCD-8B1C-4AFF-BA35-C78DF24DE3BB}" type="slidenum">
              <a:rPr lang="de-DE" smtClean="0"/>
              <a:t>2</a:t>
            </a:fld>
            <a:endParaRPr lang="de-DE"/>
          </a:p>
        </p:txBody>
      </p:sp>
    </p:spTree>
    <p:extLst>
      <p:ext uri="{BB962C8B-B14F-4D97-AF65-F5344CB8AC3E}">
        <p14:creationId xmlns:p14="http://schemas.microsoft.com/office/powerpoint/2010/main" val="11952353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Wir konnten die verschiedenen Aspekte unseren 5 Modulen zuordnen und konnten in jedem Bereich ein paar neue Erkenntnisse gewinnen.</a:t>
            </a:r>
          </a:p>
          <a:p>
            <a:endParaRPr lang="de-DE" dirty="0"/>
          </a:p>
          <a:p>
            <a:r>
              <a:rPr lang="de-DE" dirty="0"/>
              <a:t>Was waren Ihre wichtigsten Erkenntnisse? – schauen Sie dabei gerne in Ihr Merkheft. </a:t>
            </a:r>
          </a:p>
        </p:txBody>
      </p:sp>
      <p:sp>
        <p:nvSpPr>
          <p:cNvPr id="4" name="Foliennummernplatzhalter 3"/>
          <p:cNvSpPr>
            <a:spLocks noGrp="1"/>
          </p:cNvSpPr>
          <p:nvPr>
            <p:ph type="sldNum" sz="quarter" idx="5"/>
          </p:nvPr>
        </p:nvSpPr>
        <p:spPr/>
        <p:txBody>
          <a:bodyPr/>
          <a:lstStyle/>
          <a:p>
            <a:fld id="{6CFDDDCD-8B1C-4AFF-BA35-C78DF24DE3BB}" type="slidenum">
              <a:rPr lang="de-DE" smtClean="0"/>
              <a:t>3</a:t>
            </a:fld>
            <a:endParaRPr lang="de-DE"/>
          </a:p>
        </p:txBody>
      </p:sp>
    </p:spTree>
    <p:extLst>
      <p:ext uri="{BB962C8B-B14F-4D97-AF65-F5344CB8AC3E}">
        <p14:creationId xmlns:p14="http://schemas.microsoft.com/office/powerpoint/2010/main" val="26036659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Gerne würden wir einen Gesamteindruck davon bekommen wie Ihnen das Training gefallen hat. Dafür haben wir hier vorne eine Zielscheibe vorbereitet, die verschiedene Themenbereiche abdecken soll. Bitte kleben Sie in jedes Themenfeld einen Punkt. Je näher der Punkt an der Mitte ist, desto zufriedener waren Sie. </a:t>
            </a:r>
          </a:p>
        </p:txBody>
      </p:sp>
      <p:sp>
        <p:nvSpPr>
          <p:cNvPr id="4" name="Foliennummernplatzhalter 3"/>
          <p:cNvSpPr>
            <a:spLocks noGrp="1"/>
          </p:cNvSpPr>
          <p:nvPr>
            <p:ph type="sldNum" sz="quarter" idx="5"/>
          </p:nvPr>
        </p:nvSpPr>
        <p:spPr/>
        <p:txBody>
          <a:bodyPr/>
          <a:lstStyle/>
          <a:p>
            <a:fld id="{6CFDDDCD-8B1C-4AFF-BA35-C78DF24DE3BB}" type="slidenum">
              <a:rPr lang="de-DE" smtClean="0"/>
              <a:t>4</a:t>
            </a:fld>
            <a:endParaRPr lang="de-DE"/>
          </a:p>
        </p:txBody>
      </p:sp>
    </p:spTree>
    <p:extLst>
      <p:ext uri="{BB962C8B-B14F-4D97-AF65-F5344CB8AC3E}">
        <p14:creationId xmlns:p14="http://schemas.microsoft.com/office/powerpoint/2010/main" val="22604957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defTabSz="990752">
              <a:defRPr/>
            </a:pPr>
            <a:endParaRPr lang="de-DE" dirty="0"/>
          </a:p>
          <a:p>
            <a:endParaRPr lang="de-DE" dirty="0"/>
          </a:p>
        </p:txBody>
      </p:sp>
      <p:sp>
        <p:nvSpPr>
          <p:cNvPr id="4" name="Foliennummernplatzhalter 3"/>
          <p:cNvSpPr>
            <a:spLocks noGrp="1"/>
          </p:cNvSpPr>
          <p:nvPr>
            <p:ph type="sldNum" sz="quarter" idx="5"/>
          </p:nvPr>
        </p:nvSpPr>
        <p:spPr/>
        <p:txBody>
          <a:bodyPr/>
          <a:lstStyle/>
          <a:p>
            <a:fld id="{6CFDDDCD-8B1C-4AFF-BA35-C78DF24DE3BB}" type="slidenum">
              <a:rPr lang="de-DE" smtClean="0"/>
              <a:t>5</a:t>
            </a:fld>
            <a:endParaRPr lang="de-DE"/>
          </a:p>
        </p:txBody>
      </p:sp>
    </p:spTree>
    <p:extLst>
      <p:ext uri="{BB962C8B-B14F-4D97-AF65-F5344CB8AC3E}">
        <p14:creationId xmlns:p14="http://schemas.microsoft.com/office/powerpoint/2010/main" val="113161568"/>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04E4FA8-0488-7942-A750-1EEA312B0FD4}"/>
              </a:ext>
            </a:extLst>
          </p:cNvPr>
          <p:cNvSpPr>
            <a:spLocks noGrp="1"/>
          </p:cNvSpPr>
          <p:nvPr>
            <p:ph type="ctrTitle"/>
          </p:nvPr>
        </p:nvSpPr>
        <p:spPr>
          <a:xfrm>
            <a:off x="1524000" y="1321869"/>
            <a:ext cx="9144000" cy="2387600"/>
          </a:xfrm>
          <a:prstGeom prst="rect">
            <a:avLst/>
          </a:prstGeom>
        </p:spPr>
        <p:txBody>
          <a:bodyPr anchor="b">
            <a:normAutofit/>
          </a:bodyPr>
          <a:lstStyle>
            <a:lvl1pPr algn="ctr">
              <a:defRPr sz="3000"/>
            </a:lvl1pPr>
          </a:lstStyle>
          <a:p>
            <a:r>
              <a:rPr lang="de-DE" dirty="0"/>
              <a:t>Mastertitelformat bearbeiten</a:t>
            </a:r>
          </a:p>
        </p:txBody>
      </p:sp>
      <p:sp>
        <p:nvSpPr>
          <p:cNvPr id="3" name="Untertitel 2">
            <a:extLst>
              <a:ext uri="{FF2B5EF4-FFF2-40B4-BE49-F238E27FC236}">
                <a16:creationId xmlns:a16="http://schemas.microsoft.com/office/drawing/2014/main" id="{CA720996-BF2F-F341-9395-5E7F7175450C}"/>
              </a:ext>
            </a:extLst>
          </p:cNvPr>
          <p:cNvSpPr>
            <a:spLocks noGrp="1"/>
          </p:cNvSpPr>
          <p:nvPr>
            <p:ph type="subTitle" idx="1"/>
          </p:nvPr>
        </p:nvSpPr>
        <p:spPr>
          <a:xfrm>
            <a:off x="1524000" y="3801544"/>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Master-Untertitelformat bearbeiten</a:t>
            </a:r>
          </a:p>
        </p:txBody>
      </p:sp>
      <p:grpSp>
        <p:nvGrpSpPr>
          <p:cNvPr id="12" name="Gruppieren 11">
            <a:extLst>
              <a:ext uri="{FF2B5EF4-FFF2-40B4-BE49-F238E27FC236}">
                <a16:creationId xmlns:a16="http://schemas.microsoft.com/office/drawing/2014/main" id="{44EB546F-2EB0-4B22-B565-A42C8F7B0426}"/>
              </a:ext>
            </a:extLst>
          </p:cNvPr>
          <p:cNvGrpSpPr/>
          <p:nvPr userDrawn="1"/>
        </p:nvGrpSpPr>
        <p:grpSpPr>
          <a:xfrm>
            <a:off x="7167317" y="117149"/>
            <a:ext cx="4829104" cy="1065600"/>
            <a:chOff x="7167317" y="117149"/>
            <a:chExt cx="4829104" cy="1065600"/>
          </a:xfrm>
        </p:grpSpPr>
        <p:sp>
          <p:nvSpPr>
            <p:cNvPr id="14" name="Rechteck 13">
              <a:extLst>
                <a:ext uri="{FF2B5EF4-FFF2-40B4-BE49-F238E27FC236}">
                  <a16:creationId xmlns:a16="http://schemas.microsoft.com/office/drawing/2014/main" id="{0C8B32B8-84EC-4882-B499-9CBE8160FA70}"/>
                </a:ext>
              </a:extLst>
            </p:cNvPr>
            <p:cNvSpPr/>
            <p:nvPr userDrawn="1"/>
          </p:nvSpPr>
          <p:spPr>
            <a:xfrm>
              <a:off x="11496287" y="314035"/>
              <a:ext cx="500134" cy="86871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5" name="Grafik 14" descr="Ein Bild, das Zeichnung, Uhr enthält.&#10;&#10;Automatisch generierte Beschreibung">
              <a:extLst>
                <a:ext uri="{FF2B5EF4-FFF2-40B4-BE49-F238E27FC236}">
                  <a16:creationId xmlns:a16="http://schemas.microsoft.com/office/drawing/2014/main" id="{EC0B843F-681C-411F-BDA8-D485B1A8CDE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67317" y="117149"/>
              <a:ext cx="4829104" cy="1065600"/>
            </a:xfrm>
            <a:prstGeom prst="rect">
              <a:avLst/>
            </a:prstGeom>
            <a:solidFill>
              <a:schemeClr val="bg1">
                <a:alpha val="0"/>
              </a:schemeClr>
            </a:solidFill>
          </p:spPr>
        </p:pic>
      </p:grpSp>
      <p:sp>
        <p:nvSpPr>
          <p:cNvPr id="4" name="Rechteck 3">
            <a:extLst>
              <a:ext uri="{FF2B5EF4-FFF2-40B4-BE49-F238E27FC236}">
                <a16:creationId xmlns:a16="http://schemas.microsoft.com/office/drawing/2014/main" id="{AE48755D-E750-47FF-9D47-727A4B08DD6E}"/>
              </a:ext>
            </a:extLst>
          </p:cNvPr>
          <p:cNvSpPr/>
          <p:nvPr userDrawn="1"/>
        </p:nvSpPr>
        <p:spPr>
          <a:xfrm>
            <a:off x="11996421" y="-21972"/>
            <a:ext cx="195579" cy="63157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8" name="Picture 2" descr="Deutsche Gesetzliche Unfallversicherung - DGUV">
            <a:extLst>
              <a:ext uri="{FF2B5EF4-FFF2-40B4-BE49-F238E27FC236}">
                <a16:creationId xmlns:a16="http://schemas.microsoft.com/office/drawing/2014/main" id="{6F3E29E9-74AA-4846-ACA6-C59EFD35C044}"/>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908989" y="6247864"/>
            <a:ext cx="2261186" cy="484873"/>
          </a:xfrm>
          <a:prstGeom prst="rect">
            <a:avLst/>
          </a:prstGeom>
          <a:noFill/>
          <a:extLst>
            <a:ext uri="{909E8E84-426E-40DD-AFC4-6F175D3DCCD1}">
              <a14:hiddenFill xmlns:a14="http://schemas.microsoft.com/office/drawing/2010/main">
                <a:solidFill>
                  <a:srgbClr val="FFFFFF"/>
                </a:solidFill>
              </a14:hiddenFill>
            </a:ext>
          </a:extLst>
        </p:spPr>
      </p:pic>
      <p:pic>
        <p:nvPicPr>
          <p:cNvPr id="19" name="Grafik 18" descr="Ein Bild, das Essen enthält.&#10;&#10;Automatisch generierte Beschreibung">
            <a:extLst>
              <a:ext uri="{FF2B5EF4-FFF2-40B4-BE49-F238E27FC236}">
                <a16:creationId xmlns:a16="http://schemas.microsoft.com/office/drawing/2014/main" id="{F562C864-68B9-4586-A19E-7DE988C011F4}"/>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306341" y="6001102"/>
            <a:ext cx="2468327" cy="986495"/>
          </a:xfrm>
          <a:prstGeom prst="rect">
            <a:avLst/>
          </a:prstGeom>
        </p:spPr>
      </p:pic>
      <p:pic>
        <p:nvPicPr>
          <p:cNvPr id="20" name="Grafik 19" descr="Ein Bild, das Zeichnung enthält.&#10;&#10;Automatisch generierte Beschreibung">
            <a:extLst>
              <a:ext uri="{FF2B5EF4-FFF2-40B4-BE49-F238E27FC236}">
                <a16:creationId xmlns:a16="http://schemas.microsoft.com/office/drawing/2014/main" id="{84D1EC72-9AEE-4996-99FD-7F46ABE23A0D}"/>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00404" y="6197315"/>
            <a:ext cx="965376" cy="573522"/>
          </a:xfrm>
          <a:prstGeom prst="rect">
            <a:avLst/>
          </a:prstGeom>
        </p:spPr>
      </p:pic>
      <p:pic>
        <p:nvPicPr>
          <p:cNvPr id="21" name="Grafik 20">
            <a:extLst>
              <a:ext uri="{FF2B5EF4-FFF2-40B4-BE49-F238E27FC236}">
                <a16:creationId xmlns:a16="http://schemas.microsoft.com/office/drawing/2014/main" id="{A3B20A1B-2FD4-45DB-91E4-5910B9016603}"/>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1323106" y="6528400"/>
            <a:ext cx="1713439" cy="204793"/>
          </a:xfrm>
          <a:prstGeom prst="rect">
            <a:avLst/>
          </a:prstGeom>
        </p:spPr>
      </p:pic>
      <p:pic>
        <p:nvPicPr>
          <p:cNvPr id="22" name="Grafik 21">
            <a:extLst>
              <a:ext uri="{FF2B5EF4-FFF2-40B4-BE49-F238E27FC236}">
                <a16:creationId xmlns:a16="http://schemas.microsoft.com/office/drawing/2014/main" id="{F84A795F-DA9F-4E1C-992F-C97C1BDB0FB8}"/>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7621018" y="6150042"/>
            <a:ext cx="822022" cy="648000"/>
          </a:xfrm>
          <a:prstGeom prst="rect">
            <a:avLst/>
          </a:prstGeom>
        </p:spPr>
      </p:pic>
      <p:pic>
        <p:nvPicPr>
          <p:cNvPr id="23" name="Grafik 22">
            <a:extLst>
              <a:ext uri="{FF2B5EF4-FFF2-40B4-BE49-F238E27FC236}">
                <a16:creationId xmlns:a16="http://schemas.microsoft.com/office/drawing/2014/main" id="{A4D508A8-731A-4672-A1F8-7664DD9FD3E9}"/>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6024274" y="6213778"/>
            <a:ext cx="1603763" cy="576000"/>
          </a:xfrm>
          <a:prstGeom prst="rect">
            <a:avLst/>
          </a:prstGeom>
        </p:spPr>
      </p:pic>
    </p:spTree>
    <p:extLst>
      <p:ext uri="{BB962C8B-B14F-4D97-AF65-F5344CB8AC3E}">
        <p14:creationId xmlns:p14="http://schemas.microsoft.com/office/powerpoint/2010/main" val="11228688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el und vertikaler Text">
    <p:spTree>
      <p:nvGrpSpPr>
        <p:cNvPr id="1" name=""/>
        <p:cNvGrpSpPr/>
        <p:nvPr/>
      </p:nvGrpSpPr>
      <p:grpSpPr>
        <a:xfrm>
          <a:off x="0" y="0"/>
          <a:ext cx="0" cy="0"/>
          <a:chOff x="0" y="0"/>
          <a:chExt cx="0" cy="0"/>
        </a:xfrm>
      </p:grpSpPr>
      <p:sp>
        <p:nvSpPr>
          <p:cNvPr id="3" name="Vertikaler Textplatzhalter 2">
            <a:extLst>
              <a:ext uri="{FF2B5EF4-FFF2-40B4-BE49-F238E27FC236}">
                <a16:creationId xmlns:a16="http://schemas.microsoft.com/office/drawing/2014/main" id="{CFA2E38F-E7D4-AC48-BE82-A63417BD7851}"/>
              </a:ext>
            </a:extLst>
          </p:cNvPr>
          <p:cNvSpPr>
            <a:spLocks noGrp="1"/>
          </p:cNvSpPr>
          <p:nvPr>
            <p:ph type="body" orient="vert" idx="1"/>
          </p:nvPr>
        </p:nvSpPr>
        <p:spPr>
          <a:xfrm>
            <a:off x="588528" y="872836"/>
            <a:ext cx="10820380" cy="5129341"/>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oliennummernplatzhalter 5">
            <a:extLst>
              <a:ext uri="{FF2B5EF4-FFF2-40B4-BE49-F238E27FC236}">
                <a16:creationId xmlns:a16="http://schemas.microsoft.com/office/drawing/2014/main" id="{E0761EBA-AF06-4683-A0EE-696E78A60B39}"/>
              </a:ext>
            </a:extLst>
          </p:cNvPr>
          <p:cNvSpPr>
            <a:spLocks noGrp="1"/>
          </p:cNvSpPr>
          <p:nvPr>
            <p:ph type="sldNum" sz="quarter" idx="12"/>
          </p:nvPr>
        </p:nvSpPr>
        <p:spPr>
          <a:xfrm>
            <a:off x="588528" y="6333798"/>
            <a:ext cx="2743200" cy="365125"/>
          </a:xfrm>
        </p:spPr>
        <p:txBody>
          <a:bodyPr/>
          <a:lstStyle>
            <a:lvl1pPr algn="l">
              <a:defRPr b="0"/>
            </a:lvl1pPr>
          </a:lstStyle>
          <a:p>
            <a:fld id="{F923AC77-8158-4A8F-9D31-7B15E0E4DE1A}" type="slidenum">
              <a:rPr lang="de-DE" smtClean="0"/>
              <a:pPr/>
              <a:t>‹Nr.›</a:t>
            </a:fld>
            <a:endParaRPr lang="de-DE" dirty="0"/>
          </a:p>
        </p:txBody>
      </p:sp>
      <p:sp>
        <p:nvSpPr>
          <p:cNvPr id="7" name="Untertitel 2">
            <a:extLst>
              <a:ext uri="{FF2B5EF4-FFF2-40B4-BE49-F238E27FC236}">
                <a16:creationId xmlns:a16="http://schemas.microsoft.com/office/drawing/2014/main" id="{DD1F3ABD-71C1-4436-853A-E33C3CC53E88}"/>
              </a:ext>
            </a:extLst>
          </p:cNvPr>
          <p:cNvSpPr>
            <a:spLocks noGrp="1"/>
          </p:cNvSpPr>
          <p:nvPr>
            <p:ph type="subTitle" idx="13" hasCustomPrompt="1"/>
          </p:nvPr>
        </p:nvSpPr>
        <p:spPr>
          <a:xfrm>
            <a:off x="588528" y="207815"/>
            <a:ext cx="10763864" cy="477149"/>
          </a:xfrm>
        </p:spPr>
        <p:txBody>
          <a:bodyPr/>
          <a:lstStyle>
            <a:lvl1pPr marL="0" indent="0" algn="ctr">
              <a:buNone/>
              <a:defRPr sz="3000" b="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Mastertitelformat bearbeiten</a:t>
            </a:r>
          </a:p>
          <a:p>
            <a:endParaRPr lang="de-DE" dirty="0"/>
          </a:p>
        </p:txBody>
      </p:sp>
      <p:pic>
        <p:nvPicPr>
          <p:cNvPr id="9" name="Grafik 8" descr="Ein Bild, das Zeichnung, Uhr enthält.&#10;&#10;Automatisch generierte Beschreibung">
            <a:extLst>
              <a:ext uri="{FF2B5EF4-FFF2-40B4-BE49-F238E27FC236}">
                <a16:creationId xmlns:a16="http://schemas.microsoft.com/office/drawing/2014/main" id="{A4E3A5B6-CD1B-462A-B9C5-7820EAE57E5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829098" y="6257729"/>
            <a:ext cx="2169834" cy="478800"/>
          </a:xfrm>
          <a:prstGeom prst="rect">
            <a:avLst/>
          </a:prstGeom>
          <a:solidFill>
            <a:schemeClr val="bg1"/>
          </a:solidFill>
        </p:spPr>
      </p:pic>
    </p:spTree>
    <p:extLst>
      <p:ext uri="{BB962C8B-B14F-4D97-AF65-F5344CB8AC3E}">
        <p14:creationId xmlns:p14="http://schemas.microsoft.com/office/powerpoint/2010/main" val="38976132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A569FBB0-2494-6648-90DC-6447030AB84C}"/>
              </a:ext>
            </a:extLst>
          </p:cNvPr>
          <p:cNvSpPr>
            <a:spLocks noGrp="1"/>
          </p:cNvSpPr>
          <p:nvPr>
            <p:ph type="title" orient="vert"/>
          </p:nvPr>
        </p:nvSpPr>
        <p:spPr>
          <a:xfrm>
            <a:off x="8665708" y="1241367"/>
            <a:ext cx="2688091" cy="5007033"/>
          </a:xfrm>
          <a:prstGeom prst="rect">
            <a:avLst/>
          </a:prstGeom>
        </p:spPr>
        <p:txBody>
          <a:bodyPr vert="eaVert"/>
          <a:lstStyle/>
          <a:p>
            <a:r>
              <a:rPr lang="de-DE" dirty="0"/>
              <a:t>Mastertitelformat bearbeiten</a:t>
            </a:r>
          </a:p>
        </p:txBody>
      </p:sp>
      <p:sp>
        <p:nvSpPr>
          <p:cNvPr id="3" name="Vertikaler Textplatzhalter 2">
            <a:extLst>
              <a:ext uri="{FF2B5EF4-FFF2-40B4-BE49-F238E27FC236}">
                <a16:creationId xmlns:a16="http://schemas.microsoft.com/office/drawing/2014/main" id="{DD5FCA3F-2278-D346-8D7A-45D81458EA14}"/>
              </a:ext>
            </a:extLst>
          </p:cNvPr>
          <p:cNvSpPr>
            <a:spLocks noGrp="1"/>
          </p:cNvSpPr>
          <p:nvPr>
            <p:ph type="body" orient="vert" idx="1"/>
          </p:nvPr>
        </p:nvSpPr>
        <p:spPr>
          <a:xfrm>
            <a:off x="650240" y="1241367"/>
            <a:ext cx="7922260" cy="5007033"/>
          </a:xfrm>
        </p:spPr>
        <p:txBody>
          <a:bodyPr vert="eaVert"/>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6" name="Foliennummernplatzhalter 5">
            <a:extLst>
              <a:ext uri="{FF2B5EF4-FFF2-40B4-BE49-F238E27FC236}">
                <a16:creationId xmlns:a16="http://schemas.microsoft.com/office/drawing/2014/main" id="{15223103-8927-4937-8452-ED7BB3A21F4B}"/>
              </a:ext>
            </a:extLst>
          </p:cNvPr>
          <p:cNvSpPr>
            <a:spLocks noGrp="1"/>
          </p:cNvSpPr>
          <p:nvPr>
            <p:ph type="sldNum" sz="quarter" idx="12"/>
          </p:nvPr>
        </p:nvSpPr>
        <p:spPr>
          <a:xfrm>
            <a:off x="588528" y="6333798"/>
            <a:ext cx="2743200" cy="365125"/>
          </a:xfrm>
        </p:spPr>
        <p:txBody>
          <a:bodyPr/>
          <a:lstStyle>
            <a:lvl1pPr algn="l">
              <a:defRPr b="0"/>
            </a:lvl1pPr>
          </a:lstStyle>
          <a:p>
            <a:fld id="{F923AC77-8158-4A8F-9D31-7B15E0E4DE1A}" type="slidenum">
              <a:rPr lang="de-DE" smtClean="0"/>
              <a:pPr/>
              <a:t>‹Nr.›</a:t>
            </a:fld>
            <a:endParaRPr lang="de-DE" dirty="0"/>
          </a:p>
        </p:txBody>
      </p:sp>
      <p:pic>
        <p:nvPicPr>
          <p:cNvPr id="7" name="Grafik 6" descr="Ein Bild, das Zeichnung, Uhr enthält.&#10;&#10;Automatisch generierte Beschreibung">
            <a:extLst>
              <a:ext uri="{FF2B5EF4-FFF2-40B4-BE49-F238E27FC236}">
                <a16:creationId xmlns:a16="http://schemas.microsoft.com/office/drawing/2014/main" id="{B134D962-D6FF-4F25-83F8-E27625579DB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829098" y="6257729"/>
            <a:ext cx="2169834" cy="478800"/>
          </a:xfrm>
          <a:prstGeom prst="rect">
            <a:avLst/>
          </a:prstGeom>
          <a:solidFill>
            <a:schemeClr val="bg1"/>
          </a:solidFill>
        </p:spPr>
      </p:pic>
    </p:spTree>
    <p:extLst>
      <p:ext uri="{BB962C8B-B14F-4D97-AF65-F5344CB8AC3E}">
        <p14:creationId xmlns:p14="http://schemas.microsoft.com/office/powerpoint/2010/main" val="35719905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und Inhalt">
    <p:bg>
      <p:bgPr>
        <a:solidFill>
          <a:schemeClr val="bg1"/>
        </a:solidFill>
        <a:effectLst/>
      </p:bgPr>
    </p:bg>
    <p:spTree>
      <p:nvGrpSpPr>
        <p:cNvPr id="1" name=""/>
        <p:cNvGrpSpPr/>
        <p:nvPr/>
      </p:nvGrpSpPr>
      <p:grpSpPr>
        <a:xfrm>
          <a:off x="0" y="0"/>
          <a:ext cx="0" cy="0"/>
          <a:chOff x="0" y="0"/>
          <a:chExt cx="0" cy="0"/>
        </a:xfrm>
      </p:grpSpPr>
      <p:sp>
        <p:nvSpPr>
          <p:cNvPr id="6" name="Foliennummernplatzhalter 5">
            <a:extLst>
              <a:ext uri="{FF2B5EF4-FFF2-40B4-BE49-F238E27FC236}">
                <a16:creationId xmlns:a16="http://schemas.microsoft.com/office/drawing/2014/main" id="{DFCC6673-D7F0-5746-9388-D46FE36970D9}"/>
              </a:ext>
            </a:extLst>
          </p:cNvPr>
          <p:cNvSpPr>
            <a:spLocks noGrp="1"/>
          </p:cNvSpPr>
          <p:nvPr>
            <p:ph type="sldNum" sz="quarter" idx="12"/>
          </p:nvPr>
        </p:nvSpPr>
        <p:spPr>
          <a:xfrm>
            <a:off x="588528" y="6333798"/>
            <a:ext cx="2743200" cy="365125"/>
          </a:xfrm>
        </p:spPr>
        <p:txBody>
          <a:bodyPr/>
          <a:lstStyle>
            <a:lvl1pPr algn="l">
              <a:defRPr b="0"/>
            </a:lvl1pPr>
          </a:lstStyle>
          <a:p>
            <a:fld id="{F923AC77-8158-4A8F-9D31-7B15E0E4DE1A}" type="slidenum">
              <a:rPr lang="de-DE" smtClean="0"/>
              <a:pPr/>
              <a:t>‹Nr.›</a:t>
            </a:fld>
            <a:endParaRPr lang="de-DE" dirty="0"/>
          </a:p>
        </p:txBody>
      </p:sp>
      <p:pic>
        <p:nvPicPr>
          <p:cNvPr id="7" name="Grafik 6" descr="Ein Bild, das Zeichnung, Uhr enthält.&#10;&#10;Automatisch generierte Beschreibung">
            <a:extLst>
              <a:ext uri="{FF2B5EF4-FFF2-40B4-BE49-F238E27FC236}">
                <a16:creationId xmlns:a16="http://schemas.microsoft.com/office/drawing/2014/main" id="{B7F75FDC-9FE9-42B8-BAA6-6494936E59D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829098" y="6257729"/>
            <a:ext cx="2169834" cy="478800"/>
          </a:xfrm>
          <a:prstGeom prst="rect">
            <a:avLst/>
          </a:prstGeom>
          <a:solidFill>
            <a:schemeClr val="bg1"/>
          </a:solidFill>
        </p:spPr>
      </p:pic>
      <p:sp>
        <p:nvSpPr>
          <p:cNvPr id="10" name="Inhaltsplatzhalter 2">
            <a:extLst>
              <a:ext uri="{FF2B5EF4-FFF2-40B4-BE49-F238E27FC236}">
                <a16:creationId xmlns:a16="http://schemas.microsoft.com/office/drawing/2014/main" id="{E239BE84-18BD-40E6-A9B0-F847FCCB0EAE}"/>
              </a:ext>
            </a:extLst>
          </p:cNvPr>
          <p:cNvSpPr>
            <a:spLocks noGrp="1"/>
          </p:cNvSpPr>
          <p:nvPr>
            <p:ph idx="1"/>
          </p:nvPr>
        </p:nvSpPr>
        <p:spPr>
          <a:xfrm>
            <a:off x="588528" y="964229"/>
            <a:ext cx="10763865" cy="5195271"/>
          </a:xfrm>
        </p:spPr>
        <p:txBody>
          <a:bodyPr>
            <a:normAutofit/>
          </a:bodyPr>
          <a:lstStyle>
            <a:lvl1pPr>
              <a:spcBef>
                <a:spcPts val="600"/>
              </a:spcBef>
              <a:spcAft>
                <a:spcPts val="600"/>
              </a:spcAft>
              <a:defRPr sz="2200" b="0" i="0">
                <a:latin typeface="Arial" panose="020B0604020202020204" pitchFamily="34" charset="0"/>
                <a:cs typeface="Arial" panose="020B0604020202020204" pitchFamily="34" charset="0"/>
              </a:defRPr>
            </a:lvl1pPr>
            <a:lvl2pPr>
              <a:spcBef>
                <a:spcPts val="600"/>
              </a:spcBef>
              <a:spcAft>
                <a:spcPts val="600"/>
              </a:spcAft>
              <a:defRPr sz="2000" b="0" i="0">
                <a:latin typeface="Arial" panose="020B0604020202020204" pitchFamily="34" charset="0"/>
                <a:cs typeface="Arial" panose="020B0604020202020204" pitchFamily="34" charset="0"/>
              </a:defRPr>
            </a:lvl2pPr>
            <a:lvl3pPr>
              <a:spcBef>
                <a:spcPts val="600"/>
              </a:spcBef>
              <a:spcAft>
                <a:spcPts val="600"/>
              </a:spcAft>
              <a:defRPr sz="2000" b="0" i="0">
                <a:latin typeface="Arial" panose="020B0604020202020204" pitchFamily="34" charset="0"/>
                <a:cs typeface="Arial" panose="020B0604020202020204" pitchFamily="34" charset="0"/>
              </a:defRPr>
            </a:lvl3pPr>
            <a:lvl4pPr>
              <a:spcBef>
                <a:spcPts val="600"/>
              </a:spcBef>
              <a:spcAft>
                <a:spcPts val="600"/>
              </a:spcAft>
              <a:defRPr sz="1800" b="0" i="0">
                <a:latin typeface="Arial" panose="020B0604020202020204" pitchFamily="34" charset="0"/>
                <a:cs typeface="Arial" panose="020B0604020202020204" pitchFamily="34" charset="0"/>
              </a:defRPr>
            </a:lvl4pPr>
            <a:lvl5pPr>
              <a:spcBef>
                <a:spcPts val="600"/>
              </a:spcBef>
              <a:spcAft>
                <a:spcPts val="600"/>
              </a:spcAft>
              <a:defRPr sz="1800" b="0" i="0">
                <a:latin typeface="Arial" panose="020B0604020202020204" pitchFamily="34" charset="0"/>
                <a:cs typeface="Arial" panose="020B0604020202020204" pitchFamily="34" charset="0"/>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1" name="Untertitel 2">
            <a:extLst>
              <a:ext uri="{FF2B5EF4-FFF2-40B4-BE49-F238E27FC236}">
                <a16:creationId xmlns:a16="http://schemas.microsoft.com/office/drawing/2014/main" id="{17EAF356-CCA2-436D-B0C9-174F3E744285}"/>
              </a:ext>
            </a:extLst>
          </p:cNvPr>
          <p:cNvSpPr>
            <a:spLocks noGrp="1"/>
          </p:cNvSpPr>
          <p:nvPr>
            <p:ph type="subTitle" idx="13" hasCustomPrompt="1"/>
          </p:nvPr>
        </p:nvSpPr>
        <p:spPr>
          <a:xfrm>
            <a:off x="588528" y="271315"/>
            <a:ext cx="10763864" cy="477149"/>
          </a:xfrm>
        </p:spPr>
        <p:txBody>
          <a:bodyPr/>
          <a:lstStyle>
            <a:lvl1pPr marL="0" indent="0" algn="ctr">
              <a:buNone/>
              <a:defRPr sz="3000" b="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Mastertitelformat bearbeiten</a:t>
            </a:r>
          </a:p>
          <a:p>
            <a:endParaRPr lang="de-DE" dirty="0"/>
          </a:p>
        </p:txBody>
      </p:sp>
    </p:spTree>
    <p:extLst>
      <p:ext uri="{BB962C8B-B14F-4D97-AF65-F5344CB8AC3E}">
        <p14:creationId xmlns:p14="http://schemas.microsoft.com/office/powerpoint/2010/main" val="3691875901"/>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C3761E6-1837-0A44-B7EF-6400A4011960}"/>
              </a:ext>
            </a:extLst>
          </p:cNvPr>
          <p:cNvSpPr>
            <a:spLocks noGrp="1"/>
          </p:cNvSpPr>
          <p:nvPr>
            <p:ph type="title"/>
          </p:nvPr>
        </p:nvSpPr>
        <p:spPr>
          <a:xfrm>
            <a:off x="838200" y="1562793"/>
            <a:ext cx="10515600" cy="2132112"/>
          </a:xfrm>
          <a:prstGeom prst="rect">
            <a:avLst/>
          </a:prstGeom>
        </p:spPr>
        <p:txBody>
          <a:bodyPr anchor="b">
            <a:normAutofit/>
          </a:bodyPr>
          <a:lstStyle>
            <a:lvl1pPr>
              <a:defRPr sz="3000"/>
            </a:lvl1pPr>
          </a:lstStyle>
          <a:p>
            <a:r>
              <a:rPr lang="de-DE" dirty="0"/>
              <a:t>Mastertitelformat bearbeiten</a:t>
            </a:r>
          </a:p>
        </p:txBody>
      </p:sp>
      <p:sp>
        <p:nvSpPr>
          <p:cNvPr id="3" name="Textplatzhalter 2">
            <a:extLst>
              <a:ext uri="{FF2B5EF4-FFF2-40B4-BE49-F238E27FC236}">
                <a16:creationId xmlns:a16="http://schemas.microsoft.com/office/drawing/2014/main" id="{D8D8F502-B293-504A-A0A3-2B93BB843B91}"/>
              </a:ext>
            </a:extLst>
          </p:cNvPr>
          <p:cNvSpPr>
            <a:spLocks noGrp="1"/>
          </p:cNvSpPr>
          <p:nvPr>
            <p:ph type="body" idx="1"/>
          </p:nvPr>
        </p:nvSpPr>
        <p:spPr>
          <a:xfrm>
            <a:off x="838200" y="385794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grpSp>
        <p:nvGrpSpPr>
          <p:cNvPr id="11" name="Gruppieren 10">
            <a:extLst>
              <a:ext uri="{FF2B5EF4-FFF2-40B4-BE49-F238E27FC236}">
                <a16:creationId xmlns:a16="http://schemas.microsoft.com/office/drawing/2014/main" id="{444B069E-2B22-4F85-A008-05FB9248FC4A}"/>
              </a:ext>
            </a:extLst>
          </p:cNvPr>
          <p:cNvGrpSpPr/>
          <p:nvPr userDrawn="1"/>
        </p:nvGrpSpPr>
        <p:grpSpPr>
          <a:xfrm>
            <a:off x="7167317" y="117149"/>
            <a:ext cx="4829104" cy="1065600"/>
            <a:chOff x="7167317" y="117149"/>
            <a:chExt cx="4829104" cy="1065600"/>
          </a:xfrm>
        </p:grpSpPr>
        <p:sp>
          <p:nvSpPr>
            <p:cNvPr id="12" name="Rechteck 11">
              <a:extLst>
                <a:ext uri="{FF2B5EF4-FFF2-40B4-BE49-F238E27FC236}">
                  <a16:creationId xmlns:a16="http://schemas.microsoft.com/office/drawing/2014/main" id="{1D4C6B8E-EA57-472C-A6E5-BF6DAE10C31E}"/>
                </a:ext>
              </a:extLst>
            </p:cNvPr>
            <p:cNvSpPr/>
            <p:nvPr userDrawn="1"/>
          </p:nvSpPr>
          <p:spPr>
            <a:xfrm>
              <a:off x="11496287" y="314035"/>
              <a:ext cx="500134" cy="86871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3" name="Grafik 12" descr="Ein Bild, das Zeichnung, Uhr enthält.&#10;&#10;Automatisch generierte Beschreibung">
              <a:extLst>
                <a:ext uri="{FF2B5EF4-FFF2-40B4-BE49-F238E27FC236}">
                  <a16:creationId xmlns:a16="http://schemas.microsoft.com/office/drawing/2014/main" id="{0A643A00-B5A9-45AC-B3BF-BB0D66CC6F0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67317" y="117149"/>
              <a:ext cx="4829104" cy="1065600"/>
            </a:xfrm>
            <a:prstGeom prst="rect">
              <a:avLst/>
            </a:prstGeom>
            <a:solidFill>
              <a:schemeClr val="bg1">
                <a:alpha val="0"/>
              </a:schemeClr>
            </a:solidFill>
          </p:spPr>
        </p:pic>
      </p:grpSp>
      <p:pic>
        <p:nvPicPr>
          <p:cNvPr id="14" name="Picture 2" descr="Deutsche Gesetzliche Unfallversicherung - DGUV">
            <a:extLst>
              <a:ext uri="{FF2B5EF4-FFF2-40B4-BE49-F238E27FC236}">
                <a16:creationId xmlns:a16="http://schemas.microsoft.com/office/drawing/2014/main" id="{51E755E8-E968-4E2F-B49A-11617E23F67E}"/>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908989" y="6247864"/>
            <a:ext cx="2261186" cy="484873"/>
          </a:xfrm>
          <a:prstGeom prst="rect">
            <a:avLst/>
          </a:prstGeom>
          <a:noFill/>
          <a:extLst>
            <a:ext uri="{909E8E84-426E-40DD-AFC4-6F175D3DCCD1}">
              <a14:hiddenFill xmlns:a14="http://schemas.microsoft.com/office/drawing/2010/main">
                <a:solidFill>
                  <a:srgbClr val="FFFFFF"/>
                </a:solidFill>
              </a14:hiddenFill>
            </a:ext>
          </a:extLst>
        </p:spPr>
      </p:pic>
      <p:pic>
        <p:nvPicPr>
          <p:cNvPr id="16" name="Grafik 15" descr="Ein Bild, das Essen enthält.&#10;&#10;Automatisch generierte Beschreibung">
            <a:extLst>
              <a:ext uri="{FF2B5EF4-FFF2-40B4-BE49-F238E27FC236}">
                <a16:creationId xmlns:a16="http://schemas.microsoft.com/office/drawing/2014/main" id="{B5CA2548-3BF2-46D9-8C55-5DE4CCDC158F}"/>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306341" y="6001102"/>
            <a:ext cx="2468327" cy="986495"/>
          </a:xfrm>
          <a:prstGeom prst="rect">
            <a:avLst/>
          </a:prstGeom>
        </p:spPr>
      </p:pic>
      <p:pic>
        <p:nvPicPr>
          <p:cNvPr id="17" name="Grafik 16" descr="Ein Bild, das Zeichnung enthält.&#10;&#10;Automatisch generierte Beschreibung">
            <a:extLst>
              <a:ext uri="{FF2B5EF4-FFF2-40B4-BE49-F238E27FC236}">
                <a16:creationId xmlns:a16="http://schemas.microsoft.com/office/drawing/2014/main" id="{8CCB59E1-451F-4576-9763-6B801FA78C4E}"/>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00404" y="6197315"/>
            <a:ext cx="965376" cy="573522"/>
          </a:xfrm>
          <a:prstGeom prst="rect">
            <a:avLst/>
          </a:prstGeom>
        </p:spPr>
      </p:pic>
      <p:pic>
        <p:nvPicPr>
          <p:cNvPr id="18" name="Grafik 17">
            <a:extLst>
              <a:ext uri="{FF2B5EF4-FFF2-40B4-BE49-F238E27FC236}">
                <a16:creationId xmlns:a16="http://schemas.microsoft.com/office/drawing/2014/main" id="{9D194E87-2B29-4FC4-ABBA-8D500240A260}"/>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1323106" y="6528400"/>
            <a:ext cx="1713439" cy="204793"/>
          </a:xfrm>
          <a:prstGeom prst="rect">
            <a:avLst/>
          </a:prstGeom>
        </p:spPr>
      </p:pic>
      <p:pic>
        <p:nvPicPr>
          <p:cNvPr id="19" name="Grafik 18">
            <a:extLst>
              <a:ext uri="{FF2B5EF4-FFF2-40B4-BE49-F238E27FC236}">
                <a16:creationId xmlns:a16="http://schemas.microsoft.com/office/drawing/2014/main" id="{55A7A81E-1165-406B-846B-3DA6C8AB5106}"/>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7621018" y="6150042"/>
            <a:ext cx="822022" cy="648000"/>
          </a:xfrm>
          <a:prstGeom prst="rect">
            <a:avLst/>
          </a:prstGeom>
        </p:spPr>
      </p:pic>
      <p:pic>
        <p:nvPicPr>
          <p:cNvPr id="20" name="Grafik 19">
            <a:extLst>
              <a:ext uri="{FF2B5EF4-FFF2-40B4-BE49-F238E27FC236}">
                <a16:creationId xmlns:a16="http://schemas.microsoft.com/office/drawing/2014/main" id="{DFE2BCE0-B2FE-4D0D-B7D5-1513C39F174C}"/>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6024274" y="6213778"/>
            <a:ext cx="1603763" cy="576000"/>
          </a:xfrm>
          <a:prstGeom prst="rect">
            <a:avLst/>
          </a:prstGeom>
        </p:spPr>
      </p:pic>
    </p:spTree>
    <p:extLst>
      <p:ext uri="{BB962C8B-B14F-4D97-AF65-F5344CB8AC3E}">
        <p14:creationId xmlns:p14="http://schemas.microsoft.com/office/powerpoint/2010/main" val="9106717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Zwei Inhalte">
    <p:spTree>
      <p:nvGrpSpPr>
        <p:cNvPr id="1" name=""/>
        <p:cNvGrpSpPr/>
        <p:nvPr/>
      </p:nvGrpSpPr>
      <p:grpSpPr>
        <a:xfrm>
          <a:off x="0" y="0"/>
          <a:ext cx="0" cy="0"/>
          <a:chOff x="0" y="0"/>
          <a:chExt cx="0" cy="0"/>
        </a:xfrm>
      </p:grpSpPr>
      <p:sp>
        <p:nvSpPr>
          <p:cNvPr id="7" name="Foliennummernplatzhalter 5">
            <a:extLst>
              <a:ext uri="{FF2B5EF4-FFF2-40B4-BE49-F238E27FC236}">
                <a16:creationId xmlns:a16="http://schemas.microsoft.com/office/drawing/2014/main" id="{1C1E46B3-373E-4906-8746-ED20E741AB41}"/>
              </a:ext>
            </a:extLst>
          </p:cNvPr>
          <p:cNvSpPr>
            <a:spLocks noGrp="1"/>
          </p:cNvSpPr>
          <p:nvPr>
            <p:ph type="sldNum" sz="quarter" idx="12"/>
          </p:nvPr>
        </p:nvSpPr>
        <p:spPr>
          <a:xfrm>
            <a:off x="588528" y="6333798"/>
            <a:ext cx="2743200" cy="365125"/>
          </a:xfrm>
        </p:spPr>
        <p:txBody>
          <a:bodyPr/>
          <a:lstStyle>
            <a:lvl1pPr>
              <a:defRPr b="0"/>
            </a:lvl1pPr>
          </a:lstStyle>
          <a:p>
            <a:pPr algn="l"/>
            <a:fld id="{F923AC77-8158-4A8F-9D31-7B15E0E4DE1A}" type="slidenum">
              <a:rPr lang="de-DE" smtClean="0"/>
              <a:pPr algn="l"/>
              <a:t>‹Nr.›</a:t>
            </a:fld>
            <a:endParaRPr lang="de-DE" dirty="0"/>
          </a:p>
        </p:txBody>
      </p:sp>
      <p:pic>
        <p:nvPicPr>
          <p:cNvPr id="8" name="Grafik 7" descr="Ein Bild, das Zeichnung, Uhr enthält.&#10;&#10;Automatisch generierte Beschreibung">
            <a:extLst>
              <a:ext uri="{FF2B5EF4-FFF2-40B4-BE49-F238E27FC236}">
                <a16:creationId xmlns:a16="http://schemas.microsoft.com/office/drawing/2014/main" id="{C46D606C-1826-4AE8-BE80-29E98C24B42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829098" y="6257729"/>
            <a:ext cx="2169834" cy="478800"/>
          </a:xfrm>
          <a:prstGeom prst="rect">
            <a:avLst/>
          </a:prstGeom>
          <a:solidFill>
            <a:schemeClr val="bg1"/>
          </a:solidFill>
        </p:spPr>
      </p:pic>
      <p:sp>
        <p:nvSpPr>
          <p:cNvPr id="9" name="Inhaltsplatzhalter 2">
            <a:extLst>
              <a:ext uri="{FF2B5EF4-FFF2-40B4-BE49-F238E27FC236}">
                <a16:creationId xmlns:a16="http://schemas.microsoft.com/office/drawing/2014/main" id="{DEAB6211-9950-4688-A057-8728D445CEAF}"/>
              </a:ext>
            </a:extLst>
          </p:cNvPr>
          <p:cNvSpPr>
            <a:spLocks noGrp="1"/>
          </p:cNvSpPr>
          <p:nvPr>
            <p:ph sz="half" idx="1"/>
          </p:nvPr>
        </p:nvSpPr>
        <p:spPr>
          <a:xfrm>
            <a:off x="588528" y="922714"/>
            <a:ext cx="5431272" cy="4885116"/>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0" name="Inhaltsplatzhalter 3">
            <a:extLst>
              <a:ext uri="{FF2B5EF4-FFF2-40B4-BE49-F238E27FC236}">
                <a16:creationId xmlns:a16="http://schemas.microsoft.com/office/drawing/2014/main" id="{720221EE-A4DA-4ABB-B844-84E47CB7EA6E}"/>
              </a:ext>
            </a:extLst>
          </p:cNvPr>
          <p:cNvSpPr>
            <a:spLocks noGrp="1"/>
          </p:cNvSpPr>
          <p:nvPr>
            <p:ph sz="half" idx="2"/>
          </p:nvPr>
        </p:nvSpPr>
        <p:spPr>
          <a:xfrm>
            <a:off x="6096000" y="922714"/>
            <a:ext cx="5312908" cy="4885116"/>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1" name="Untertitel 2">
            <a:extLst>
              <a:ext uri="{FF2B5EF4-FFF2-40B4-BE49-F238E27FC236}">
                <a16:creationId xmlns:a16="http://schemas.microsoft.com/office/drawing/2014/main" id="{4FDF4B3C-7070-4E3F-A029-E773713D91C3}"/>
              </a:ext>
            </a:extLst>
          </p:cNvPr>
          <p:cNvSpPr>
            <a:spLocks noGrp="1"/>
          </p:cNvSpPr>
          <p:nvPr>
            <p:ph type="subTitle" idx="13" hasCustomPrompt="1"/>
          </p:nvPr>
        </p:nvSpPr>
        <p:spPr>
          <a:xfrm>
            <a:off x="588528" y="207815"/>
            <a:ext cx="10763864" cy="477149"/>
          </a:xfrm>
        </p:spPr>
        <p:txBody>
          <a:bodyPr/>
          <a:lstStyle>
            <a:lvl1pPr marL="0" indent="0" algn="ctr">
              <a:buNone/>
              <a:defRPr sz="3000" b="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Mastertitelformat bearbeiten</a:t>
            </a:r>
          </a:p>
          <a:p>
            <a:endParaRPr lang="de-DE" dirty="0"/>
          </a:p>
        </p:txBody>
      </p:sp>
    </p:spTree>
    <p:extLst>
      <p:ext uri="{BB962C8B-B14F-4D97-AF65-F5344CB8AC3E}">
        <p14:creationId xmlns:p14="http://schemas.microsoft.com/office/powerpoint/2010/main" val="2350841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ergleich">
    <p:spTree>
      <p:nvGrpSpPr>
        <p:cNvPr id="1" name=""/>
        <p:cNvGrpSpPr/>
        <p:nvPr/>
      </p:nvGrpSpPr>
      <p:grpSpPr>
        <a:xfrm>
          <a:off x="0" y="0"/>
          <a:ext cx="0" cy="0"/>
          <a:chOff x="0" y="0"/>
          <a:chExt cx="0" cy="0"/>
        </a:xfrm>
      </p:grpSpPr>
      <p:sp>
        <p:nvSpPr>
          <p:cNvPr id="3" name="Textplatzhalter 2">
            <a:extLst>
              <a:ext uri="{FF2B5EF4-FFF2-40B4-BE49-F238E27FC236}">
                <a16:creationId xmlns:a16="http://schemas.microsoft.com/office/drawing/2014/main" id="{56D30AC5-423C-1E4E-A92C-86F8B903B802}"/>
              </a:ext>
            </a:extLst>
          </p:cNvPr>
          <p:cNvSpPr>
            <a:spLocks noGrp="1"/>
          </p:cNvSpPr>
          <p:nvPr>
            <p:ph type="body" idx="1"/>
          </p:nvPr>
        </p:nvSpPr>
        <p:spPr>
          <a:xfrm>
            <a:off x="588528" y="814644"/>
            <a:ext cx="5350423" cy="59458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Mastertextformat bearbeiten</a:t>
            </a:r>
          </a:p>
        </p:txBody>
      </p:sp>
      <p:sp>
        <p:nvSpPr>
          <p:cNvPr id="4" name="Inhaltsplatzhalter 3">
            <a:extLst>
              <a:ext uri="{FF2B5EF4-FFF2-40B4-BE49-F238E27FC236}">
                <a16:creationId xmlns:a16="http://schemas.microsoft.com/office/drawing/2014/main" id="{090CD534-0A87-4448-AB04-4E887CF59536}"/>
              </a:ext>
            </a:extLst>
          </p:cNvPr>
          <p:cNvSpPr>
            <a:spLocks noGrp="1"/>
          </p:cNvSpPr>
          <p:nvPr>
            <p:ph sz="half" idx="2"/>
          </p:nvPr>
        </p:nvSpPr>
        <p:spPr>
          <a:xfrm>
            <a:off x="588528" y="1496287"/>
            <a:ext cx="5350423" cy="4439000"/>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5" name="Textplatzhalter 4">
            <a:extLst>
              <a:ext uri="{FF2B5EF4-FFF2-40B4-BE49-F238E27FC236}">
                <a16:creationId xmlns:a16="http://schemas.microsoft.com/office/drawing/2014/main" id="{CCC3A9E7-BBC7-C24C-9EB3-D0870F599E9D}"/>
              </a:ext>
            </a:extLst>
          </p:cNvPr>
          <p:cNvSpPr>
            <a:spLocks noGrp="1"/>
          </p:cNvSpPr>
          <p:nvPr>
            <p:ph type="body" sz="quarter" idx="3"/>
          </p:nvPr>
        </p:nvSpPr>
        <p:spPr>
          <a:xfrm>
            <a:off x="6194427" y="814643"/>
            <a:ext cx="5157965" cy="59458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Mastertextformat bearbeiten</a:t>
            </a:r>
          </a:p>
        </p:txBody>
      </p:sp>
      <p:sp>
        <p:nvSpPr>
          <p:cNvPr id="6" name="Inhaltsplatzhalter 5">
            <a:extLst>
              <a:ext uri="{FF2B5EF4-FFF2-40B4-BE49-F238E27FC236}">
                <a16:creationId xmlns:a16="http://schemas.microsoft.com/office/drawing/2014/main" id="{E8CEDE26-6424-AA48-AF1E-FF99C591AFAA}"/>
              </a:ext>
            </a:extLst>
          </p:cNvPr>
          <p:cNvSpPr>
            <a:spLocks noGrp="1"/>
          </p:cNvSpPr>
          <p:nvPr>
            <p:ph sz="quarter" idx="4"/>
          </p:nvPr>
        </p:nvSpPr>
        <p:spPr>
          <a:xfrm>
            <a:off x="6194427" y="1496287"/>
            <a:ext cx="5157966" cy="4439000"/>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9" name="Foliennummernplatzhalter 5">
            <a:extLst>
              <a:ext uri="{FF2B5EF4-FFF2-40B4-BE49-F238E27FC236}">
                <a16:creationId xmlns:a16="http://schemas.microsoft.com/office/drawing/2014/main" id="{B5BFA10D-0A94-4952-93D1-E52CBEA6DA50}"/>
              </a:ext>
            </a:extLst>
          </p:cNvPr>
          <p:cNvSpPr>
            <a:spLocks noGrp="1"/>
          </p:cNvSpPr>
          <p:nvPr>
            <p:ph type="sldNum" sz="quarter" idx="12"/>
          </p:nvPr>
        </p:nvSpPr>
        <p:spPr>
          <a:xfrm>
            <a:off x="588528" y="6333798"/>
            <a:ext cx="2743200" cy="365125"/>
          </a:xfrm>
        </p:spPr>
        <p:txBody>
          <a:bodyPr/>
          <a:lstStyle>
            <a:lvl1pPr algn="l">
              <a:defRPr b="0"/>
            </a:lvl1pPr>
          </a:lstStyle>
          <a:p>
            <a:fld id="{F923AC77-8158-4A8F-9D31-7B15E0E4DE1A}" type="slidenum">
              <a:rPr lang="de-DE" smtClean="0"/>
              <a:pPr/>
              <a:t>‹Nr.›</a:t>
            </a:fld>
            <a:endParaRPr lang="de-DE" dirty="0"/>
          </a:p>
        </p:txBody>
      </p:sp>
      <p:sp>
        <p:nvSpPr>
          <p:cNvPr id="10" name="Untertitel 2">
            <a:extLst>
              <a:ext uri="{FF2B5EF4-FFF2-40B4-BE49-F238E27FC236}">
                <a16:creationId xmlns:a16="http://schemas.microsoft.com/office/drawing/2014/main" id="{F5ED0A6B-CF57-4BF4-A826-D1C4231B3289}"/>
              </a:ext>
            </a:extLst>
          </p:cNvPr>
          <p:cNvSpPr>
            <a:spLocks noGrp="1"/>
          </p:cNvSpPr>
          <p:nvPr>
            <p:ph type="subTitle" idx="13" hasCustomPrompt="1"/>
          </p:nvPr>
        </p:nvSpPr>
        <p:spPr>
          <a:xfrm>
            <a:off x="588528" y="207815"/>
            <a:ext cx="10763864" cy="477149"/>
          </a:xfrm>
        </p:spPr>
        <p:txBody>
          <a:bodyPr/>
          <a:lstStyle>
            <a:lvl1pPr marL="0" indent="0" algn="ctr">
              <a:buNone/>
              <a:defRPr sz="3000" b="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Mastertitelformat bearbeiten</a:t>
            </a:r>
          </a:p>
          <a:p>
            <a:endParaRPr lang="de-DE" dirty="0"/>
          </a:p>
        </p:txBody>
      </p:sp>
      <p:pic>
        <p:nvPicPr>
          <p:cNvPr id="12" name="Grafik 11" descr="Ein Bild, das Zeichnung, Uhr enthält.&#10;&#10;Automatisch generierte Beschreibung">
            <a:extLst>
              <a:ext uri="{FF2B5EF4-FFF2-40B4-BE49-F238E27FC236}">
                <a16:creationId xmlns:a16="http://schemas.microsoft.com/office/drawing/2014/main" id="{D68B38EF-2153-4E6E-9877-4FA5D82172A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829098" y="6257729"/>
            <a:ext cx="2169834" cy="478800"/>
          </a:xfrm>
          <a:prstGeom prst="rect">
            <a:avLst/>
          </a:prstGeom>
          <a:solidFill>
            <a:schemeClr val="bg1"/>
          </a:solidFill>
        </p:spPr>
      </p:pic>
    </p:spTree>
    <p:extLst>
      <p:ext uri="{BB962C8B-B14F-4D97-AF65-F5344CB8AC3E}">
        <p14:creationId xmlns:p14="http://schemas.microsoft.com/office/powerpoint/2010/main" val="7454580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sp>
        <p:nvSpPr>
          <p:cNvPr id="5" name="Foliennummernplatzhalter 5">
            <a:extLst>
              <a:ext uri="{FF2B5EF4-FFF2-40B4-BE49-F238E27FC236}">
                <a16:creationId xmlns:a16="http://schemas.microsoft.com/office/drawing/2014/main" id="{C3229E05-80EF-40BB-8606-244ED8427C7A}"/>
              </a:ext>
            </a:extLst>
          </p:cNvPr>
          <p:cNvSpPr>
            <a:spLocks noGrp="1"/>
          </p:cNvSpPr>
          <p:nvPr>
            <p:ph type="sldNum" sz="quarter" idx="12"/>
          </p:nvPr>
        </p:nvSpPr>
        <p:spPr>
          <a:xfrm>
            <a:off x="588528" y="6333798"/>
            <a:ext cx="2743200" cy="365125"/>
          </a:xfrm>
        </p:spPr>
        <p:txBody>
          <a:bodyPr/>
          <a:lstStyle>
            <a:lvl1pPr algn="l">
              <a:defRPr b="0"/>
            </a:lvl1pPr>
          </a:lstStyle>
          <a:p>
            <a:fld id="{F923AC77-8158-4A8F-9D31-7B15E0E4DE1A}" type="slidenum">
              <a:rPr lang="de-DE" smtClean="0"/>
              <a:pPr/>
              <a:t>‹Nr.›</a:t>
            </a:fld>
            <a:endParaRPr lang="de-DE" dirty="0"/>
          </a:p>
        </p:txBody>
      </p:sp>
      <p:sp>
        <p:nvSpPr>
          <p:cNvPr id="6" name="Untertitel 2">
            <a:extLst>
              <a:ext uri="{FF2B5EF4-FFF2-40B4-BE49-F238E27FC236}">
                <a16:creationId xmlns:a16="http://schemas.microsoft.com/office/drawing/2014/main" id="{03112C69-9BCC-45B1-9720-78164FC52897}"/>
              </a:ext>
            </a:extLst>
          </p:cNvPr>
          <p:cNvSpPr>
            <a:spLocks noGrp="1"/>
          </p:cNvSpPr>
          <p:nvPr>
            <p:ph type="subTitle" idx="13" hasCustomPrompt="1"/>
          </p:nvPr>
        </p:nvSpPr>
        <p:spPr>
          <a:xfrm>
            <a:off x="588528" y="207815"/>
            <a:ext cx="10763864" cy="477149"/>
          </a:xfrm>
        </p:spPr>
        <p:txBody>
          <a:bodyPr/>
          <a:lstStyle>
            <a:lvl1pPr marL="0" indent="0" algn="ctr">
              <a:buNone/>
              <a:defRPr sz="3000" b="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Mastertitelformat bearbeiten</a:t>
            </a:r>
          </a:p>
          <a:p>
            <a:endParaRPr lang="de-DE" dirty="0"/>
          </a:p>
        </p:txBody>
      </p:sp>
      <p:pic>
        <p:nvPicPr>
          <p:cNvPr id="8" name="Grafik 7" descr="Ein Bild, das Zeichnung, Uhr enthält.&#10;&#10;Automatisch generierte Beschreibung">
            <a:extLst>
              <a:ext uri="{FF2B5EF4-FFF2-40B4-BE49-F238E27FC236}">
                <a16:creationId xmlns:a16="http://schemas.microsoft.com/office/drawing/2014/main" id="{2F2028D6-A13C-4DDF-A368-4648458A2E2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829098" y="6257729"/>
            <a:ext cx="2169834" cy="478800"/>
          </a:xfrm>
          <a:prstGeom prst="rect">
            <a:avLst/>
          </a:prstGeom>
          <a:solidFill>
            <a:schemeClr val="bg1"/>
          </a:solidFill>
        </p:spPr>
      </p:pic>
    </p:spTree>
    <p:extLst>
      <p:ext uri="{BB962C8B-B14F-4D97-AF65-F5344CB8AC3E}">
        <p14:creationId xmlns:p14="http://schemas.microsoft.com/office/powerpoint/2010/main" val="2691109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4" name="Foliennummernplatzhalter 5">
            <a:extLst>
              <a:ext uri="{FF2B5EF4-FFF2-40B4-BE49-F238E27FC236}">
                <a16:creationId xmlns:a16="http://schemas.microsoft.com/office/drawing/2014/main" id="{EC93222C-5445-486A-A6C2-AC789038A935}"/>
              </a:ext>
            </a:extLst>
          </p:cNvPr>
          <p:cNvSpPr>
            <a:spLocks noGrp="1"/>
          </p:cNvSpPr>
          <p:nvPr>
            <p:ph type="sldNum" sz="quarter" idx="12"/>
          </p:nvPr>
        </p:nvSpPr>
        <p:spPr>
          <a:xfrm>
            <a:off x="588528" y="6333798"/>
            <a:ext cx="2743200" cy="365125"/>
          </a:xfrm>
        </p:spPr>
        <p:txBody>
          <a:bodyPr/>
          <a:lstStyle>
            <a:lvl1pPr algn="l">
              <a:defRPr b="0"/>
            </a:lvl1pPr>
          </a:lstStyle>
          <a:p>
            <a:fld id="{F923AC77-8158-4A8F-9D31-7B15E0E4DE1A}" type="slidenum">
              <a:rPr lang="de-DE" smtClean="0"/>
              <a:pPr/>
              <a:t>‹Nr.›</a:t>
            </a:fld>
            <a:endParaRPr lang="de-DE" dirty="0"/>
          </a:p>
        </p:txBody>
      </p:sp>
      <p:pic>
        <p:nvPicPr>
          <p:cNvPr id="5" name="Grafik 4" descr="Ein Bild, das Zeichnung, Uhr enthält.&#10;&#10;Automatisch generierte Beschreibung">
            <a:extLst>
              <a:ext uri="{FF2B5EF4-FFF2-40B4-BE49-F238E27FC236}">
                <a16:creationId xmlns:a16="http://schemas.microsoft.com/office/drawing/2014/main" id="{1BE7E210-148D-4FC9-832D-CA398B06563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829098" y="6257729"/>
            <a:ext cx="2169834" cy="478800"/>
          </a:xfrm>
          <a:prstGeom prst="rect">
            <a:avLst/>
          </a:prstGeom>
          <a:solidFill>
            <a:schemeClr val="bg1"/>
          </a:solidFill>
        </p:spPr>
      </p:pic>
    </p:spTree>
    <p:extLst>
      <p:ext uri="{BB962C8B-B14F-4D97-AF65-F5344CB8AC3E}">
        <p14:creationId xmlns:p14="http://schemas.microsoft.com/office/powerpoint/2010/main" val="29759966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3AA2FC2-5C55-BA41-8D93-746E943B6936}"/>
              </a:ext>
            </a:extLst>
          </p:cNvPr>
          <p:cNvSpPr>
            <a:spLocks noGrp="1"/>
          </p:cNvSpPr>
          <p:nvPr>
            <p:ph type="title"/>
          </p:nvPr>
        </p:nvSpPr>
        <p:spPr>
          <a:xfrm>
            <a:off x="839788" y="457200"/>
            <a:ext cx="3932237" cy="1600200"/>
          </a:xfrm>
          <a:prstGeom prst="rect">
            <a:avLst/>
          </a:prstGeom>
        </p:spPr>
        <p:txBody>
          <a:bodyPr anchor="b">
            <a:normAutofit/>
          </a:bodyPr>
          <a:lstStyle>
            <a:lvl1pPr>
              <a:defRPr sz="3000"/>
            </a:lvl1pPr>
          </a:lstStyle>
          <a:p>
            <a:r>
              <a:rPr lang="de-DE" dirty="0"/>
              <a:t>Mastertitelformat bearbeiten</a:t>
            </a:r>
          </a:p>
        </p:txBody>
      </p:sp>
      <p:sp>
        <p:nvSpPr>
          <p:cNvPr id="3" name="Inhaltsplatzhalter 2">
            <a:extLst>
              <a:ext uri="{FF2B5EF4-FFF2-40B4-BE49-F238E27FC236}">
                <a16:creationId xmlns:a16="http://schemas.microsoft.com/office/drawing/2014/main" id="{2CE0E1A7-873C-CD41-8D66-C429FD5106E0}"/>
              </a:ext>
            </a:extLst>
          </p:cNvPr>
          <p:cNvSpPr>
            <a:spLocks noGrp="1"/>
          </p:cNvSpPr>
          <p:nvPr>
            <p:ph idx="1"/>
          </p:nvPr>
        </p:nvSpPr>
        <p:spPr>
          <a:xfrm>
            <a:off x="5278582" y="1363287"/>
            <a:ext cx="6076806" cy="4497763"/>
          </a:xfrm>
        </p:spPr>
        <p:txBody>
          <a:bodyPr/>
          <a:lstStyle>
            <a:lvl1pPr>
              <a:defRPr sz="2200"/>
            </a:lvl1pPr>
            <a:lvl2pPr>
              <a:defRPr sz="2000"/>
            </a:lvl2pPr>
            <a:lvl3pPr>
              <a:defRPr sz="2000"/>
            </a:lvl3pPr>
            <a:lvl4pPr>
              <a:defRPr sz="1800"/>
            </a:lvl4pPr>
            <a:lvl5pPr>
              <a:defRPr sz="1800"/>
            </a:lvl5pPr>
            <a:lvl6pPr>
              <a:defRPr sz="2000"/>
            </a:lvl6pPr>
            <a:lvl7pPr>
              <a:defRPr sz="2000"/>
            </a:lvl7pPr>
            <a:lvl8pPr>
              <a:defRPr sz="2000"/>
            </a:lvl8pPr>
            <a:lvl9pPr>
              <a:defRPr sz="2000"/>
            </a:lvl9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Textplatzhalter 3">
            <a:extLst>
              <a:ext uri="{FF2B5EF4-FFF2-40B4-BE49-F238E27FC236}">
                <a16:creationId xmlns:a16="http://schemas.microsoft.com/office/drawing/2014/main" id="{CD1CBD4F-D318-8B4B-9D29-BB88197FC9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7" name="Foliennummernplatzhalter 5">
            <a:extLst>
              <a:ext uri="{FF2B5EF4-FFF2-40B4-BE49-F238E27FC236}">
                <a16:creationId xmlns:a16="http://schemas.microsoft.com/office/drawing/2014/main" id="{84C852D0-7144-425B-8A50-0B6089BFCDEC}"/>
              </a:ext>
            </a:extLst>
          </p:cNvPr>
          <p:cNvSpPr>
            <a:spLocks noGrp="1"/>
          </p:cNvSpPr>
          <p:nvPr>
            <p:ph type="sldNum" sz="quarter" idx="12"/>
          </p:nvPr>
        </p:nvSpPr>
        <p:spPr>
          <a:xfrm>
            <a:off x="588528" y="6333798"/>
            <a:ext cx="2743200" cy="365125"/>
          </a:xfrm>
        </p:spPr>
        <p:txBody>
          <a:bodyPr/>
          <a:lstStyle>
            <a:lvl1pPr algn="l">
              <a:defRPr b="0"/>
            </a:lvl1pPr>
          </a:lstStyle>
          <a:p>
            <a:fld id="{F923AC77-8158-4A8F-9D31-7B15E0E4DE1A}" type="slidenum">
              <a:rPr lang="de-DE" smtClean="0"/>
              <a:pPr/>
              <a:t>‹Nr.›</a:t>
            </a:fld>
            <a:endParaRPr lang="de-DE" dirty="0"/>
          </a:p>
        </p:txBody>
      </p:sp>
      <p:pic>
        <p:nvPicPr>
          <p:cNvPr id="8" name="Grafik 7" descr="Ein Bild, das Zeichnung, Uhr enthält.&#10;&#10;Automatisch generierte Beschreibung">
            <a:extLst>
              <a:ext uri="{FF2B5EF4-FFF2-40B4-BE49-F238E27FC236}">
                <a16:creationId xmlns:a16="http://schemas.microsoft.com/office/drawing/2014/main" id="{86E52C77-A7E8-460A-8EF6-42B0D7A9B99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829098" y="6257729"/>
            <a:ext cx="2169834" cy="478800"/>
          </a:xfrm>
          <a:prstGeom prst="rect">
            <a:avLst/>
          </a:prstGeom>
          <a:solidFill>
            <a:schemeClr val="bg1"/>
          </a:solidFill>
        </p:spPr>
      </p:pic>
    </p:spTree>
    <p:extLst>
      <p:ext uri="{BB962C8B-B14F-4D97-AF65-F5344CB8AC3E}">
        <p14:creationId xmlns:p14="http://schemas.microsoft.com/office/powerpoint/2010/main" val="5220426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82E2240-8817-C646-80DE-DE8BD619B681}"/>
              </a:ext>
            </a:extLst>
          </p:cNvPr>
          <p:cNvSpPr>
            <a:spLocks noGrp="1"/>
          </p:cNvSpPr>
          <p:nvPr>
            <p:ph type="title"/>
          </p:nvPr>
        </p:nvSpPr>
        <p:spPr>
          <a:xfrm>
            <a:off x="839788" y="457200"/>
            <a:ext cx="3932237" cy="1600200"/>
          </a:xfrm>
          <a:prstGeom prst="rect">
            <a:avLst/>
          </a:prstGeom>
        </p:spPr>
        <p:txBody>
          <a:bodyPr anchor="b">
            <a:normAutofit/>
          </a:bodyPr>
          <a:lstStyle>
            <a:lvl1pPr>
              <a:defRPr sz="3000"/>
            </a:lvl1pPr>
          </a:lstStyle>
          <a:p>
            <a:r>
              <a:rPr lang="de-DE" dirty="0"/>
              <a:t>Mastertitelformat bearbeiten</a:t>
            </a:r>
          </a:p>
        </p:txBody>
      </p:sp>
      <p:sp>
        <p:nvSpPr>
          <p:cNvPr id="3" name="Bildplatzhalter 2">
            <a:extLst>
              <a:ext uri="{FF2B5EF4-FFF2-40B4-BE49-F238E27FC236}">
                <a16:creationId xmlns:a16="http://schemas.microsoft.com/office/drawing/2014/main" id="{AF7EE7F5-5F6D-2148-B65F-F4A8595B31B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669DDE68-2861-D944-8167-24146BA1FBAE}"/>
              </a:ext>
            </a:extLst>
          </p:cNvPr>
          <p:cNvSpPr>
            <a:spLocks noGrp="1"/>
          </p:cNvSpPr>
          <p:nvPr>
            <p:ph type="body" sz="half" idx="2"/>
          </p:nvPr>
        </p:nvSpPr>
        <p:spPr>
          <a:xfrm>
            <a:off x="839788" y="2057400"/>
            <a:ext cx="3932237" cy="3811588"/>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dirty="0"/>
              <a:t>Mastertextformat bearbeiten</a:t>
            </a:r>
          </a:p>
        </p:txBody>
      </p:sp>
      <p:sp>
        <p:nvSpPr>
          <p:cNvPr id="7" name="Foliennummernplatzhalter 5">
            <a:extLst>
              <a:ext uri="{FF2B5EF4-FFF2-40B4-BE49-F238E27FC236}">
                <a16:creationId xmlns:a16="http://schemas.microsoft.com/office/drawing/2014/main" id="{E4E0ED7A-E29B-4AF9-BE4E-2938242D1499}"/>
              </a:ext>
            </a:extLst>
          </p:cNvPr>
          <p:cNvSpPr>
            <a:spLocks noGrp="1"/>
          </p:cNvSpPr>
          <p:nvPr>
            <p:ph type="sldNum" sz="quarter" idx="12"/>
          </p:nvPr>
        </p:nvSpPr>
        <p:spPr>
          <a:xfrm>
            <a:off x="588528" y="6333798"/>
            <a:ext cx="2743200" cy="365125"/>
          </a:xfrm>
        </p:spPr>
        <p:txBody>
          <a:bodyPr/>
          <a:lstStyle>
            <a:lvl1pPr algn="l">
              <a:defRPr b="0"/>
            </a:lvl1pPr>
          </a:lstStyle>
          <a:p>
            <a:fld id="{F923AC77-8158-4A8F-9D31-7B15E0E4DE1A}" type="slidenum">
              <a:rPr lang="de-DE" smtClean="0"/>
              <a:pPr/>
              <a:t>‹Nr.›</a:t>
            </a:fld>
            <a:endParaRPr lang="de-DE" dirty="0"/>
          </a:p>
        </p:txBody>
      </p:sp>
      <p:pic>
        <p:nvPicPr>
          <p:cNvPr id="8" name="Grafik 7" descr="Ein Bild, das Zeichnung, Uhr enthält.&#10;&#10;Automatisch generierte Beschreibung">
            <a:extLst>
              <a:ext uri="{FF2B5EF4-FFF2-40B4-BE49-F238E27FC236}">
                <a16:creationId xmlns:a16="http://schemas.microsoft.com/office/drawing/2014/main" id="{0CC86E1E-CC16-46E2-B4CF-0030919D722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829098" y="6257729"/>
            <a:ext cx="2169834" cy="478800"/>
          </a:xfrm>
          <a:prstGeom prst="rect">
            <a:avLst/>
          </a:prstGeom>
          <a:solidFill>
            <a:schemeClr val="bg1"/>
          </a:solidFill>
        </p:spPr>
      </p:pic>
    </p:spTree>
    <p:extLst>
      <p:ext uri="{BB962C8B-B14F-4D97-AF65-F5344CB8AC3E}">
        <p14:creationId xmlns:p14="http://schemas.microsoft.com/office/powerpoint/2010/main" val="690799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4" name="Rechteck 13">
            <a:extLst>
              <a:ext uri="{FF2B5EF4-FFF2-40B4-BE49-F238E27FC236}">
                <a16:creationId xmlns:a16="http://schemas.microsoft.com/office/drawing/2014/main" id="{88C9CAB6-D705-42DB-9367-EF1F8AAB3762}"/>
              </a:ext>
            </a:extLst>
          </p:cNvPr>
          <p:cNvSpPr/>
          <p:nvPr userDrawn="1"/>
        </p:nvSpPr>
        <p:spPr>
          <a:xfrm rot="16200000">
            <a:off x="8163351" y="3331698"/>
            <a:ext cx="6858001" cy="194602"/>
          </a:xfrm>
          <a:prstGeom prst="rect">
            <a:avLst/>
          </a:prstGeom>
          <a:solidFill>
            <a:srgbClr val="3C46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7" name="Rechteck 16">
            <a:extLst>
              <a:ext uri="{FF2B5EF4-FFF2-40B4-BE49-F238E27FC236}">
                <a16:creationId xmlns:a16="http://schemas.microsoft.com/office/drawing/2014/main" id="{D4141A20-93C7-DF44-B4CF-F1002D5C07FF}"/>
              </a:ext>
            </a:extLst>
          </p:cNvPr>
          <p:cNvSpPr/>
          <p:nvPr userDrawn="1"/>
        </p:nvSpPr>
        <p:spPr>
          <a:xfrm rot="16200000">
            <a:off x="8414525" y="3275128"/>
            <a:ext cx="6858001" cy="307745"/>
          </a:xfrm>
          <a:prstGeom prst="rect">
            <a:avLst/>
          </a:prstGeom>
          <a:solidFill>
            <a:srgbClr val="EC32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itelplatzhalter 1">
            <a:extLst>
              <a:ext uri="{FF2B5EF4-FFF2-40B4-BE49-F238E27FC236}">
                <a16:creationId xmlns:a16="http://schemas.microsoft.com/office/drawing/2014/main" id="{DFF63622-AC74-9B41-8C23-24217BCD87F3}"/>
              </a:ext>
            </a:extLst>
          </p:cNvPr>
          <p:cNvSpPr>
            <a:spLocks noGrp="1"/>
          </p:cNvSpPr>
          <p:nvPr>
            <p:ph type="title"/>
          </p:nvPr>
        </p:nvSpPr>
        <p:spPr>
          <a:xfrm>
            <a:off x="532015" y="1266761"/>
            <a:ext cx="10876893" cy="501492"/>
          </a:xfrm>
          <a:prstGeom prst="rect">
            <a:avLst/>
          </a:prstGeom>
        </p:spPr>
        <p:txBody>
          <a:bodyPr vert="horz" lIns="91440" tIns="45720" rIns="91440" bIns="45720" rtlCol="0" anchor="ctr">
            <a:normAutofit/>
          </a:bodyPr>
          <a:lstStyle/>
          <a:p>
            <a:r>
              <a:rPr lang="de-DE" dirty="0"/>
              <a:t>Mastertitelformat bearbeiten</a:t>
            </a:r>
          </a:p>
        </p:txBody>
      </p:sp>
      <p:sp>
        <p:nvSpPr>
          <p:cNvPr id="3" name="Textplatzhalter 2">
            <a:extLst>
              <a:ext uri="{FF2B5EF4-FFF2-40B4-BE49-F238E27FC236}">
                <a16:creationId xmlns:a16="http://schemas.microsoft.com/office/drawing/2014/main" id="{9E8BAD69-92A8-314A-AFE3-5B2317ABE7D2}"/>
              </a:ext>
            </a:extLst>
          </p:cNvPr>
          <p:cNvSpPr>
            <a:spLocks noGrp="1"/>
          </p:cNvSpPr>
          <p:nvPr>
            <p:ph type="body" idx="1"/>
          </p:nvPr>
        </p:nvSpPr>
        <p:spPr>
          <a:xfrm>
            <a:off x="532015" y="1895302"/>
            <a:ext cx="10876893" cy="4106875"/>
          </a:xfrm>
          <a:prstGeom prst="rect">
            <a:avLst/>
          </a:prstGeom>
        </p:spPr>
        <p:txBody>
          <a:bodyPr vert="horz" lIns="91440" tIns="45720" rIns="91440" bIns="45720" rtlCol="0">
            <a:norm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6" name="Foliennummernplatzhalter 5">
            <a:extLst>
              <a:ext uri="{FF2B5EF4-FFF2-40B4-BE49-F238E27FC236}">
                <a16:creationId xmlns:a16="http://schemas.microsoft.com/office/drawing/2014/main" id="{3B539790-6403-A044-9F8F-20FDC7C13487}"/>
              </a:ext>
            </a:extLst>
          </p:cNvPr>
          <p:cNvSpPr>
            <a:spLocks noGrp="1"/>
          </p:cNvSpPr>
          <p:nvPr>
            <p:ph type="sldNum" sz="quarter" idx="4"/>
          </p:nvPr>
        </p:nvSpPr>
        <p:spPr>
          <a:xfrm>
            <a:off x="8665708" y="6129226"/>
            <a:ext cx="2743200" cy="365125"/>
          </a:xfrm>
          <a:prstGeom prst="rect">
            <a:avLst/>
          </a:prstGeom>
        </p:spPr>
        <p:txBody>
          <a:bodyPr vert="horz" lIns="91440" tIns="45720" rIns="91440" bIns="45720" rtlCol="0" anchor="ctr"/>
          <a:lstStyle>
            <a:lvl1pPr algn="r">
              <a:defRPr sz="1200">
                <a:solidFill>
                  <a:schemeClr val="tx1"/>
                </a:solidFill>
                <a:latin typeface="Arial" panose="020B0604020202020204" pitchFamily="34" charset="0"/>
                <a:cs typeface="Arial" panose="020B0604020202020204" pitchFamily="34" charset="0"/>
              </a:defRPr>
            </a:lvl1pPr>
          </a:lstStyle>
          <a:p>
            <a:fld id="{F923AC77-8158-4A8F-9D31-7B15E0E4DE1A}" type="slidenum">
              <a:rPr lang="de-DE" smtClean="0"/>
              <a:pPr/>
              <a:t>‹Nr.›</a:t>
            </a:fld>
            <a:endParaRPr lang="de-DE" dirty="0"/>
          </a:p>
        </p:txBody>
      </p:sp>
      <p:sp>
        <p:nvSpPr>
          <p:cNvPr id="7" name="Rechteck 6">
            <a:extLst>
              <a:ext uri="{FF2B5EF4-FFF2-40B4-BE49-F238E27FC236}">
                <a16:creationId xmlns:a16="http://schemas.microsoft.com/office/drawing/2014/main" id="{2D3FAEF0-7173-46BA-AE3B-14996B6D263F}"/>
              </a:ext>
            </a:extLst>
          </p:cNvPr>
          <p:cNvSpPr/>
          <p:nvPr userDrawn="1"/>
        </p:nvSpPr>
        <p:spPr>
          <a:xfrm>
            <a:off x="11997398" y="0"/>
            <a:ext cx="194602" cy="6000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40909854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lnSpc>
          <a:spcPct val="90000"/>
        </a:lnSpc>
        <a:spcBef>
          <a:spcPct val="0"/>
        </a:spcBef>
        <a:buNone/>
        <a:defRPr sz="3000" b="1"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9.svg"/></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1.svg"/></Relationships>
</file>

<file path=ppt/slides/_rels/slide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4000">
              <a:srgbClr val="D10505">
                <a:alpha val="7000"/>
              </a:srgbClr>
            </a:gs>
            <a:gs pos="0">
              <a:srgbClr val="FF0000">
                <a:alpha val="0"/>
              </a:srgbClr>
            </a:gs>
            <a:gs pos="0">
              <a:srgbClr val="D10505">
                <a:alpha val="0"/>
              </a:srgbClr>
            </a:gs>
            <a:gs pos="4000">
              <a:srgbClr val="D10505">
                <a:alpha val="0"/>
              </a:srgbClr>
            </a:gs>
          </a:gsLst>
          <a:path path="rect">
            <a:fillToRect l="100000" b="100000"/>
          </a:path>
        </a:gra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02282FB-234A-4D26-B0A0-D97A6DF60FD4}"/>
              </a:ext>
            </a:extLst>
          </p:cNvPr>
          <p:cNvSpPr>
            <a:spLocks noGrp="1"/>
          </p:cNvSpPr>
          <p:nvPr>
            <p:ph type="ctrTitle"/>
          </p:nvPr>
        </p:nvSpPr>
        <p:spPr>
          <a:xfrm>
            <a:off x="342976" y="2121762"/>
            <a:ext cx="10800000" cy="1114087"/>
          </a:xfrm>
        </p:spPr>
        <p:txBody>
          <a:bodyPr>
            <a:normAutofit/>
          </a:bodyPr>
          <a:lstStyle/>
          <a:p>
            <a:r>
              <a:rPr lang="de-DE" sz="3600" dirty="0"/>
              <a:t>Zusammenfassung &amp; Feedback</a:t>
            </a:r>
          </a:p>
        </p:txBody>
      </p:sp>
      <p:sp>
        <p:nvSpPr>
          <p:cNvPr id="5" name="Untertitel 4">
            <a:extLst>
              <a:ext uri="{FF2B5EF4-FFF2-40B4-BE49-F238E27FC236}">
                <a16:creationId xmlns:a16="http://schemas.microsoft.com/office/drawing/2014/main" id="{58ED41C5-9418-463A-AFD1-02724AE0608D}"/>
              </a:ext>
            </a:extLst>
          </p:cNvPr>
          <p:cNvSpPr>
            <a:spLocks noGrp="1"/>
          </p:cNvSpPr>
          <p:nvPr>
            <p:ph type="subTitle" idx="1"/>
          </p:nvPr>
        </p:nvSpPr>
        <p:spPr/>
        <p:txBody>
          <a:bodyPr/>
          <a:lstStyle/>
          <a:p>
            <a:endParaRPr lang="de-DE"/>
          </a:p>
        </p:txBody>
      </p:sp>
    </p:spTree>
    <p:extLst>
      <p:ext uri="{BB962C8B-B14F-4D97-AF65-F5344CB8AC3E}">
        <p14:creationId xmlns:p14="http://schemas.microsoft.com/office/powerpoint/2010/main" val="269861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nummernplatzhalter 1">
            <a:extLst>
              <a:ext uri="{FF2B5EF4-FFF2-40B4-BE49-F238E27FC236}">
                <a16:creationId xmlns:a16="http://schemas.microsoft.com/office/drawing/2014/main" id="{91A336FB-0543-4FE5-961A-C3D7D19328B1}"/>
              </a:ext>
            </a:extLst>
          </p:cNvPr>
          <p:cNvSpPr>
            <a:spLocks noGrp="1"/>
          </p:cNvSpPr>
          <p:nvPr>
            <p:ph type="sldNum" sz="quarter" idx="12"/>
          </p:nvPr>
        </p:nvSpPr>
        <p:spPr/>
        <p:txBody>
          <a:bodyPr/>
          <a:lstStyle/>
          <a:p>
            <a:fld id="{F923AC77-8158-4A8F-9D31-7B15E0E4DE1A}" type="slidenum">
              <a:rPr lang="de-DE" smtClean="0"/>
              <a:pPr/>
              <a:t>2</a:t>
            </a:fld>
            <a:endParaRPr lang="de-DE" dirty="0"/>
          </a:p>
        </p:txBody>
      </p:sp>
      <p:sp>
        <p:nvSpPr>
          <p:cNvPr id="4" name="Untertitel 3">
            <a:extLst>
              <a:ext uri="{FF2B5EF4-FFF2-40B4-BE49-F238E27FC236}">
                <a16:creationId xmlns:a16="http://schemas.microsoft.com/office/drawing/2014/main" id="{357CE604-62A9-48DD-872C-A6980EF4BF4B}"/>
              </a:ext>
            </a:extLst>
          </p:cNvPr>
          <p:cNvSpPr>
            <a:spLocks noGrp="1"/>
          </p:cNvSpPr>
          <p:nvPr>
            <p:ph type="subTitle" idx="13"/>
          </p:nvPr>
        </p:nvSpPr>
        <p:spPr>
          <a:xfrm>
            <a:off x="334800" y="972000"/>
            <a:ext cx="10800000" cy="477149"/>
          </a:xfrm>
        </p:spPr>
        <p:txBody>
          <a:bodyPr>
            <a:normAutofit lnSpcReduction="10000"/>
          </a:bodyPr>
          <a:lstStyle/>
          <a:p>
            <a:r>
              <a:rPr lang="de-DE" dirty="0"/>
              <a:t>Agenda </a:t>
            </a:r>
          </a:p>
        </p:txBody>
      </p:sp>
      <p:sp>
        <p:nvSpPr>
          <p:cNvPr id="9" name="Textplatzhalter 5">
            <a:extLst>
              <a:ext uri="{FF2B5EF4-FFF2-40B4-BE49-F238E27FC236}">
                <a16:creationId xmlns:a16="http://schemas.microsoft.com/office/drawing/2014/main" id="{44E9FCBF-02B9-4547-9489-CBE19A13C576}"/>
              </a:ext>
            </a:extLst>
          </p:cNvPr>
          <p:cNvSpPr txBox="1">
            <a:spLocks/>
          </p:cNvSpPr>
          <p:nvPr/>
        </p:nvSpPr>
        <p:spPr>
          <a:xfrm>
            <a:off x="3644771" y="3438114"/>
            <a:ext cx="3350833" cy="43190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de-DE" sz="1800" dirty="0"/>
              <a:t>Feedback</a:t>
            </a:r>
          </a:p>
          <a:p>
            <a:endParaRPr lang="de-DE" dirty="0"/>
          </a:p>
        </p:txBody>
      </p:sp>
      <p:sp>
        <p:nvSpPr>
          <p:cNvPr id="15" name="Textplatzhalter 5">
            <a:extLst>
              <a:ext uri="{FF2B5EF4-FFF2-40B4-BE49-F238E27FC236}">
                <a16:creationId xmlns:a16="http://schemas.microsoft.com/office/drawing/2014/main" id="{E9EADA2F-5328-47F1-B563-2D1C1704E7D8}"/>
              </a:ext>
            </a:extLst>
          </p:cNvPr>
          <p:cNvSpPr txBox="1">
            <a:spLocks/>
          </p:cNvSpPr>
          <p:nvPr/>
        </p:nvSpPr>
        <p:spPr>
          <a:xfrm>
            <a:off x="3646247" y="2321008"/>
            <a:ext cx="4006304" cy="43190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de-DE" sz="1800" dirty="0"/>
              <a:t>Zusammenfassung</a:t>
            </a:r>
          </a:p>
          <a:p>
            <a:endParaRPr lang="de-DE" dirty="0"/>
          </a:p>
        </p:txBody>
      </p:sp>
      <p:pic>
        <p:nvPicPr>
          <p:cNvPr id="10" name="Grafik 9" descr="Künstliche Intelligenz mit einfarbiger Füllung">
            <a:extLst>
              <a:ext uri="{FF2B5EF4-FFF2-40B4-BE49-F238E27FC236}">
                <a16:creationId xmlns:a16="http://schemas.microsoft.com/office/drawing/2014/main" id="{90B9CFD1-12B2-4C46-A7DE-883F4557C4F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730371" y="1904580"/>
            <a:ext cx="914400" cy="914400"/>
          </a:xfrm>
          <a:prstGeom prst="rect">
            <a:avLst/>
          </a:prstGeom>
        </p:spPr>
      </p:pic>
      <p:pic>
        <p:nvPicPr>
          <p:cNvPr id="8" name="Grafik 7" descr="Volltreffer">
            <a:extLst>
              <a:ext uri="{FF2B5EF4-FFF2-40B4-BE49-F238E27FC236}">
                <a16:creationId xmlns:a16="http://schemas.microsoft.com/office/drawing/2014/main" id="{80DED1A6-D338-4FB2-9F17-4B2D2C46514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738406" y="3099473"/>
            <a:ext cx="864000" cy="864000"/>
          </a:xfrm>
          <a:prstGeom prst="rect">
            <a:avLst/>
          </a:prstGeom>
        </p:spPr>
      </p:pic>
    </p:spTree>
    <p:extLst>
      <p:ext uri="{BB962C8B-B14F-4D97-AF65-F5344CB8AC3E}">
        <p14:creationId xmlns:p14="http://schemas.microsoft.com/office/powerpoint/2010/main" val="34982227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Ellipse 18">
            <a:extLst>
              <a:ext uri="{FF2B5EF4-FFF2-40B4-BE49-F238E27FC236}">
                <a16:creationId xmlns:a16="http://schemas.microsoft.com/office/drawing/2014/main" id="{95932E24-F47C-4B97-8F9B-61F76488CA7E}"/>
              </a:ext>
            </a:extLst>
          </p:cNvPr>
          <p:cNvSpPr/>
          <p:nvPr/>
        </p:nvSpPr>
        <p:spPr>
          <a:xfrm>
            <a:off x="101790" y="2499320"/>
            <a:ext cx="3928036" cy="2304561"/>
          </a:xfrm>
          <a:prstGeom prst="ellipse">
            <a:avLst/>
          </a:prstGeom>
          <a:solidFill>
            <a:schemeClr val="accent4">
              <a:lumMod val="40000"/>
              <a:lumOff val="60000"/>
              <a:alpha val="20000"/>
            </a:schemeClr>
          </a:solidFill>
          <a:ln w="15875">
            <a:solidFill>
              <a:srgbClr val="EC3237"/>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de-DE" b="1" dirty="0">
              <a:solidFill>
                <a:schemeClr val="tx1"/>
              </a:solidFill>
            </a:endParaRPr>
          </a:p>
          <a:p>
            <a:pPr algn="ctr"/>
            <a:endParaRPr lang="de-DE" b="1" dirty="0">
              <a:solidFill>
                <a:schemeClr val="tx1"/>
              </a:solidFill>
            </a:endParaRPr>
          </a:p>
          <a:p>
            <a:pPr algn="ctr"/>
            <a:endParaRPr lang="de-DE" b="1" dirty="0">
              <a:solidFill>
                <a:schemeClr val="tx1"/>
              </a:solidFill>
            </a:endParaRPr>
          </a:p>
          <a:p>
            <a:pPr algn="ctr"/>
            <a:endParaRPr lang="de-DE" b="1" dirty="0">
              <a:solidFill>
                <a:schemeClr val="tx1"/>
              </a:solidFill>
            </a:endParaRPr>
          </a:p>
          <a:p>
            <a:pPr algn="ctr"/>
            <a:endParaRPr lang="de-DE" b="1" dirty="0">
              <a:solidFill>
                <a:schemeClr val="tx1"/>
              </a:solidFill>
            </a:endParaRPr>
          </a:p>
          <a:p>
            <a:pPr algn="ctr"/>
            <a:endParaRPr lang="de-DE" sz="1400" b="1" dirty="0">
              <a:solidFill>
                <a:schemeClr val="tx1"/>
              </a:solidFill>
            </a:endParaRPr>
          </a:p>
          <a:p>
            <a:pPr algn="ctr"/>
            <a:r>
              <a:rPr lang="de-DE" b="1" dirty="0">
                <a:solidFill>
                  <a:schemeClr val="tx1"/>
                </a:solidFill>
              </a:rPr>
              <a:t>Führung</a:t>
            </a:r>
          </a:p>
        </p:txBody>
      </p:sp>
      <p:sp>
        <p:nvSpPr>
          <p:cNvPr id="18" name="Ellipse 17">
            <a:extLst>
              <a:ext uri="{FF2B5EF4-FFF2-40B4-BE49-F238E27FC236}">
                <a16:creationId xmlns:a16="http://schemas.microsoft.com/office/drawing/2014/main" id="{45DC4795-E798-4208-BE57-30A9443E4458}"/>
              </a:ext>
            </a:extLst>
          </p:cNvPr>
          <p:cNvSpPr/>
          <p:nvPr/>
        </p:nvSpPr>
        <p:spPr>
          <a:xfrm>
            <a:off x="6862882" y="2824671"/>
            <a:ext cx="4570136" cy="1558188"/>
          </a:xfrm>
          <a:prstGeom prst="ellipse">
            <a:avLst/>
          </a:prstGeom>
          <a:solidFill>
            <a:schemeClr val="accent4">
              <a:lumMod val="40000"/>
              <a:lumOff val="60000"/>
              <a:alpha val="20000"/>
            </a:schemeClr>
          </a:solidFill>
          <a:ln w="15875">
            <a:solidFill>
              <a:srgbClr val="EC3237"/>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de-DE" b="1" dirty="0">
              <a:solidFill>
                <a:schemeClr val="tx1"/>
              </a:solidFill>
            </a:endParaRPr>
          </a:p>
          <a:p>
            <a:pPr algn="ctr"/>
            <a:endParaRPr lang="de-DE" b="1" dirty="0">
              <a:solidFill>
                <a:schemeClr val="tx1"/>
              </a:solidFill>
            </a:endParaRPr>
          </a:p>
          <a:p>
            <a:pPr algn="ctr"/>
            <a:endParaRPr lang="de-DE" b="1" dirty="0">
              <a:solidFill>
                <a:schemeClr val="tx1"/>
              </a:solidFill>
            </a:endParaRPr>
          </a:p>
          <a:p>
            <a:pPr algn="ctr"/>
            <a:endParaRPr lang="de-DE" sz="100" b="1" dirty="0">
              <a:solidFill>
                <a:schemeClr val="tx1"/>
              </a:solidFill>
            </a:endParaRPr>
          </a:p>
          <a:p>
            <a:pPr algn="ctr"/>
            <a:r>
              <a:rPr lang="de-DE" b="1" dirty="0">
                <a:solidFill>
                  <a:schemeClr val="tx1"/>
                </a:solidFill>
              </a:rPr>
              <a:t>Entscheidungsfindung</a:t>
            </a:r>
          </a:p>
        </p:txBody>
      </p:sp>
      <p:sp>
        <p:nvSpPr>
          <p:cNvPr id="8" name="Rechteck 7">
            <a:extLst>
              <a:ext uri="{FF2B5EF4-FFF2-40B4-BE49-F238E27FC236}">
                <a16:creationId xmlns:a16="http://schemas.microsoft.com/office/drawing/2014/main" id="{9E9FAB2B-8C74-4784-AA45-FB6AD47AAD1D}"/>
              </a:ext>
            </a:extLst>
          </p:cNvPr>
          <p:cNvSpPr/>
          <p:nvPr/>
        </p:nvSpPr>
        <p:spPr>
          <a:xfrm>
            <a:off x="8200267" y="3126025"/>
            <a:ext cx="1889819" cy="716066"/>
          </a:xfrm>
          <a:prstGeom prst="rect">
            <a:avLst/>
          </a:prstGeom>
          <a:noFill/>
          <a:ln w="15875">
            <a:solidFill>
              <a:srgbClr val="3C46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solidFill>
                  <a:schemeClr val="tx1"/>
                </a:solidFill>
              </a:rPr>
              <a:t>Entscheidung über weiteres Vorgehen</a:t>
            </a:r>
          </a:p>
        </p:txBody>
      </p:sp>
      <p:sp>
        <p:nvSpPr>
          <p:cNvPr id="20" name="Ellipse 19">
            <a:extLst>
              <a:ext uri="{FF2B5EF4-FFF2-40B4-BE49-F238E27FC236}">
                <a16:creationId xmlns:a16="http://schemas.microsoft.com/office/drawing/2014/main" id="{3097F256-1691-4AE9-896C-B276848A6F55}"/>
              </a:ext>
            </a:extLst>
          </p:cNvPr>
          <p:cNvSpPr/>
          <p:nvPr/>
        </p:nvSpPr>
        <p:spPr>
          <a:xfrm>
            <a:off x="2631440" y="4888931"/>
            <a:ext cx="5699760" cy="1708972"/>
          </a:xfrm>
          <a:prstGeom prst="ellipse">
            <a:avLst/>
          </a:prstGeom>
          <a:solidFill>
            <a:schemeClr val="accent4">
              <a:lumMod val="40000"/>
              <a:lumOff val="60000"/>
              <a:alpha val="20000"/>
            </a:schemeClr>
          </a:solidFill>
          <a:ln w="15875">
            <a:solidFill>
              <a:srgbClr val="EC3237"/>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de-DE" b="1" dirty="0">
              <a:solidFill>
                <a:schemeClr val="tx1"/>
              </a:solidFill>
            </a:endParaRPr>
          </a:p>
          <a:p>
            <a:pPr algn="ctr"/>
            <a:endParaRPr lang="de-DE" b="1" dirty="0">
              <a:solidFill>
                <a:schemeClr val="tx1"/>
              </a:solidFill>
            </a:endParaRPr>
          </a:p>
          <a:p>
            <a:pPr algn="ctr"/>
            <a:endParaRPr lang="de-DE" b="1" dirty="0">
              <a:solidFill>
                <a:schemeClr val="tx1"/>
              </a:solidFill>
            </a:endParaRPr>
          </a:p>
          <a:p>
            <a:pPr algn="ctr"/>
            <a:endParaRPr lang="de-DE" sz="1050" b="1" dirty="0">
              <a:solidFill>
                <a:schemeClr val="tx1"/>
              </a:solidFill>
            </a:endParaRPr>
          </a:p>
          <a:p>
            <a:pPr algn="ctr"/>
            <a:r>
              <a:rPr lang="de-DE" b="1" dirty="0">
                <a:solidFill>
                  <a:schemeClr val="tx1"/>
                </a:solidFill>
              </a:rPr>
              <a:t>Kooperation/Unterstützung</a:t>
            </a:r>
          </a:p>
        </p:txBody>
      </p:sp>
      <p:sp>
        <p:nvSpPr>
          <p:cNvPr id="9" name="Rechteck 8">
            <a:extLst>
              <a:ext uri="{FF2B5EF4-FFF2-40B4-BE49-F238E27FC236}">
                <a16:creationId xmlns:a16="http://schemas.microsoft.com/office/drawing/2014/main" id="{E4141DFF-FC33-4E65-9024-1C0AD0FC6201}"/>
              </a:ext>
            </a:extLst>
          </p:cNvPr>
          <p:cNvSpPr/>
          <p:nvPr/>
        </p:nvSpPr>
        <p:spPr>
          <a:xfrm>
            <a:off x="5601367" y="5397478"/>
            <a:ext cx="1889819" cy="716066"/>
          </a:xfrm>
          <a:prstGeom prst="rect">
            <a:avLst/>
          </a:prstGeom>
          <a:noFill/>
          <a:ln w="15875">
            <a:solidFill>
              <a:srgbClr val="3C46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solidFill>
                  <a:schemeClr val="tx1"/>
                </a:solidFill>
              </a:rPr>
              <a:t>Sicherheitstrupp muss unterstützen</a:t>
            </a:r>
          </a:p>
        </p:txBody>
      </p:sp>
      <p:sp>
        <p:nvSpPr>
          <p:cNvPr id="12" name="Rechteck 11">
            <a:extLst>
              <a:ext uri="{FF2B5EF4-FFF2-40B4-BE49-F238E27FC236}">
                <a16:creationId xmlns:a16="http://schemas.microsoft.com/office/drawing/2014/main" id="{7D466915-D44D-4237-9A9D-688A2FE1407A}"/>
              </a:ext>
            </a:extLst>
          </p:cNvPr>
          <p:cNvSpPr/>
          <p:nvPr/>
        </p:nvSpPr>
        <p:spPr>
          <a:xfrm>
            <a:off x="3481135" y="5393193"/>
            <a:ext cx="1889819" cy="716066"/>
          </a:xfrm>
          <a:prstGeom prst="rect">
            <a:avLst/>
          </a:prstGeom>
          <a:noFill/>
          <a:ln w="15875">
            <a:solidFill>
              <a:srgbClr val="3C46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solidFill>
                  <a:schemeClr val="tx1"/>
                </a:solidFill>
              </a:rPr>
              <a:t>Bitte um Hilfe/Mayday</a:t>
            </a:r>
          </a:p>
        </p:txBody>
      </p:sp>
      <p:sp>
        <p:nvSpPr>
          <p:cNvPr id="17" name="Ellipse 16">
            <a:extLst>
              <a:ext uri="{FF2B5EF4-FFF2-40B4-BE49-F238E27FC236}">
                <a16:creationId xmlns:a16="http://schemas.microsoft.com/office/drawing/2014/main" id="{925EB4D6-194D-4675-AAFB-D4D43B033BB0}"/>
              </a:ext>
            </a:extLst>
          </p:cNvPr>
          <p:cNvSpPr/>
          <p:nvPr/>
        </p:nvSpPr>
        <p:spPr>
          <a:xfrm>
            <a:off x="1899920" y="559243"/>
            <a:ext cx="7274560" cy="1654407"/>
          </a:xfrm>
          <a:prstGeom prst="ellipse">
            <a:avLst/>
          </a:prstGeom>
          <a:solidFill>
            <a:schemeClr val="accent4">
              <a:lumMod val="40000"/>
              <a:lumOff val="60000"/>
              <a:alpha val="20000"/>
            </a:schemeClr>
          </a:solidFill>
          <a:ln w="15875">
            <a:solidFill>
              <a:srgbClr val="EC3237"/>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de-DE" b="1" dirty="0">
                <a:solidFill>
                  <a:schemeClr val="tx1"/>
                </a:solidFill>
              </a:rPr>
              <a:t>(Geteilte) Wahrnehmung/Geteiltes mentales Modell</a:t>
            </a:r>
          </a:p>
        </p:txBody>
      </p:sp>
      <p:sp>
        <p:nvSpPr>
          <p:cNvPr id="10" name="Rechteck 9">
            <a:extLst>
              <a:ext uri="{FF2B5EF4-FFF2-40B4-BE49-F238E27FC236}">
                <a16:creationId xmlns:a16="http://schemas.microsoft.com/office/drawing/2014/main" id="{0F947B66-33E0-422C-A3AE-41D00D377D52}"/>
              </a:ext>
            </a:extLst>
          </p:cNvPr>
          <p:cNvSpPr/>
          <p:nvPr/>
        </p:nvSpPr>
        <p:spPr>
          <a:xfrm>
            <a:off x="3489866" y="1214915"/>
            <a:ext cx="1889819" cy="716066"/>
          </a:xfrm>
          <a:prstGeom prst="rect">
            <a:avLst/>
          </a:prstGeom>
          <a:noFill/>
          <a:ln w="15875">
            <a:solidFill>
              <a:srgbClr val="3C46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solidFill>
                  <a:schemeClr val="tx1"/>
                </a:solidFill>
              </a:rPr>
              <a:t>Beschreibung von eigenen Wahrnehmungen</a:t>
            </a:r>
          </a:p>
        </p:txBody>
      </p:sp>
      <p:sp>
        <p:nvSpPr>
          <p:cNvPr id="13" name="Rechteck 12">
            <a:extLst>
              <a:ext uri="{FF2B5EF4-FFF2-40B4-BE49-F238E27FC236}">
                <a16:creationId xmlns:a16="http://schemas.microsoft.com/office/drawing/2014/main" id="{701C7196-BCE8-4829-8C94-1911A949ACFF}"/>
              </a:ext>
            </a:extLst>
          </p:cNvPr>
          <p:cNvSpPr/>
          <p:nvPr/>
        </p:nvSpPr>
        <p:spPr>
          <a:xfrm>
            <a:off x="5573502" y="1221432"/>
            <a:ext cx="1889819" cy="716066"/>
          </a:xfrm>
          <a:prstGeom prst="rect">
            <a:avLst/>
          </a:prstGeom>
          <a:noFill/>
          <a:ln w="15875">
            <a:solidFill>
              <a:srgbClr val="3C46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solidFill>
                  <a:schemeClr val="tx1"/>
                </a:solidFill>
              </a:rPr>
              <a:t>Standort Angriffstrupp</a:t>
            </a:r>
          </a:p>
        </p:txBody>
      </p:sp>
      <p:sp>
        <p:nvSpPr>
          <p:cNvPr id="3" name="Ellipse 2">
            <a:extLst>
              <a:ext uri="{FF2B5EF4-FFF2-40B4-BE49-F238E27FC236}">
                <a16:creationId xmlns:a16="http://schemas.microsoft.com/office/drawing/2014/main" id="{8CA70C47-F0E2-4D5B-8125-D950AF4D823D}"/>
              </a:ext>
            </a:extLst>
          </p:cNvPr>
          <p:cNvSpPr/>
          <p:nvPr/>
        </p:nvSpPr>
        <p:spPr>
          <a:xfrm>
            <a:off x="3774292" y="2025493"/>
            <a:ext cx="3394389" cy="3096000"/>
          </a:xfrm>
          <a:prstGeom prst="ellipse">
            <a:avLst/>
          </a:prstGeom>
          <a:solidFill>
            <a:schemeClr val="accent4">
              <a:lumMod val="40000"/>
              <a:lumOff val="60000"/>
              <a:alpha val="20000"/>
            </a:schemeClr>
          </a:solidFill>
          <a:ln w="15875">
            <a:solidFill>
              <a:srgbClr val="EC3237"/>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de-DE" b="1" dirty="0">
              <a:solidFill>
                <a:schemeClr val="tx1"/>
              </a:solidFill>
            </a:endParaRPr>
          </a:p>
          <a:p>
            <a:pPr algn="ctr"/>
            <a:endParaRPr lang="de-DE" b="1" dirty="0">
              <a:solidFill>
                <a:schemeClr val="tx1"/>
              </a:solidFill>
            </a:endParaRPr>
          </a:p>
          <a:p>
            <a:pPr algn="ctr"/>
            <a:endParaRPr lang="de-DE" b="1" dirty="0">
              <a:solidFill>
                <a:schemeClr val="tx1"/>
              </a:solidFill>
            </a:endParaRPr>
          </a:p>
          <a:p>
            <a:pPr algn="ctr"/>
            <a:endParaRPr lang="de-DE" b="1" dirty="0">
              <a:solidFill>
                <a:schemeClr val="tx1"/>
              </a:solidFill>
            </a:endParaRPr>
          </a:p>
          <a:p>
            <a:pPr algn="ctr"/>
            <a:endParaRPr lang="de-DE" b="1" dirty="0">
              <a:solidFill>
                <a:schemeClr val="tx1"/>
              </a:solidFill>
            </a:endParaRPr>
          </a:p>
          <a:p>
            <a:pPr algn="ctr"/>
            <a:endParaRPr lang="de-DE" b="1" dirty="0">
              <a:solidFill>
                <a:schemeClr val="tx1"/>
              </a:solidFill>
            </a:endParaRPr>
          </a:p>
          <a:p>
            <a:pPr algn="ctr"/>
            <a:endParaRPr lang="de-DE" b="1" dirty="0">
              <a:solidFill>
                <a:schemeClr val="tx1"/>
              </a:solidFill>
            </a:endParaRPr>
          </a:p>
          <a:p>
            <a:pPr algn="ctr"/>
            <a:r>
              <a:rPr lang="de-DE" b="1" dirty="0">
                <a:solidFill>
                  <a:schemeClr val="tx1"/>
                </a:solidFill>
              </a:rPr>
              <a:t>Kommunikation</a:t>
            </a:r>
          </a:p>
        </p:txBody>
      </p:sp>
      <p:sp>
        <p:nvSpPr>
          <p:cNvPr id="11" name="Rechteck 10">
            <a:extLst>
              <a:ext uri="{FF2B5EF4-FFF2-40B4-BE49-F238E27FC236}">
                <a16:creationId xmlns:a16="http://schemas.microsoft.com/office/drawing/2014/main" id="{A5B0723C-B4B3-4269-9428-E65E33782885}"/>
              </a:ext>
            </a:extLst>
          </p:cNvPr>
          <p:cNvSpPr/>
          <p:nvPr/>
        </p:nvSpPr>
        <p:spPr>
          <a:xfrm>
            <a:off x="4536606" y="2847826"/>
            <a:ext cx="1889819" cy="716066"/>
          </a:xfrm>
          <a:prstGeom prst="rect">
            <a:avLst/>
          </a:prstGeom>
          <a:noFill/>
          <a:ln w="15875">
            <a:solidFill>
              <a:srgbClr val="3C46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solidFill>
                  <a:schemeClr val="tx1"/>
                </a:solidFill>
              </a:rPr>
              <a:t>Absprache ist nötig</a:t>
            </a:r>
          </a:p>
        </p:txBody>
      </p:sp>
      <p:sp>
        <p:nvSpPr>
          <p:cNvPr id="16" name="Rechteck 15">
            <a:extLst>
              <a:ext uri="{FF2B5EF4-FFF2-40B4-BE49-F238E27FC236}">
                <a16:creationId xmlns:a16="http://schemas.microsoft.com/office/drawing/2014/main" id="{3B3F4744-71D6-44EF-9C8B-8F712A9624C4}"/>
              </a:ext>
            </a:extLst>
          </p:cNvPr>
          <p:cNvSpPr/>
          <p:nvPr/>
        </p:nvSpPr>
        <p:spPr>
          <a:xfrm>
            <a:off x="4527094" y="3662796"/>
            <a:ext cx="1889819" cy="716066"/>
          </a:xfrm>
          <a:prstGeom prst="rect">
            <a:avLst/>
          </a:prstGeom>
          <a:noFill/>
          <a:ln w="15875">
            <a:solidFill>
              <a:srgbClr val="3C46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solidFill>
                  <a:schemeClr val="tx1"/>
                </a:solidFill>
              </a:rPr>
              <a:t>Lagemeldung geben</a:t>
            </a:r>
          </a:p>
        </p:txBody>
      </p:sp>
      <p:sp>
        <p:nvSpPr>
          <p:cNvPr id="14" name="Rechteck 13">
            <a:extLst>
              <a:ext uri="{FF2B5EF4-FFF2-40B4-BE49-F238E27FC236}">
                <a16:creationId xmlns:a16="http://schemas.microsoft.com/office/drawing/2014/main" id="{BAED3385-1DFE-4CD2-B1B7-00068FBDB2CE}"/>
              </a:ext>
            </a:extLst>
          </p:cNvPr>
          <p:cNvSpPr/>
          <p:nvPr/>
        </p:nvSpPr>
        <p:spPr>
          <a:xfrm>
            <a:off x="982681" y="2819546"/>
            <a:ext cx="2166254" cy="716066"/>
          </a:xfrm>
          <a:prstGeom prst="rect">
            <a:avLst/>
          </a:prstGeom>
          <a:noFill/>
          <a:ln w="15875">
            <a:solidFill>
              <a:srgbClr val="3C46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solidFill>
                  <a:schemeClr val="tx1"/>
                </a:solidFill>
              </a:rPr>
              <a:t>Truppführer geben Anweisungen</a:t>
            </a:r>
          </a:p>
        </p:txBody>
      </p:sp>
      <p:sp>
        <p:nvSpPr>
          <p:cNvPr id="15" name="Rechteck 14">
            <a:extLst>
              <a:ext uri="{FF2B5EF4-FFF2-40B4-BE49-F238E27FC236}">
                <a16:creationId xmlns:a16="http://schemas.microsoft.com/office/drawing/2014/main" id="{564992A3-008B-4E5F-AB19-A87A65791EA0}"/>
              </a:ext>
            </a:extLst>
          </p:cNvPr>
          <p:cNvSpPr/>
          <p:nvPr/>
        </p:nvSpPr>
        <p:spPr>
          <a:xfrm>
            <a:off x="982681" y="3667992"/>
            <a:ext cx="2166254" cy="716066"/>
          </a:xfrm>
          <a:prstGeom prst="rect">
            <a:avLst/>
          </a:prstGeom>
          <a:noFill/>
          <a:ln w="15875">
            <a:solidFill>
              <a:srgbClr val="3C46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solidFill>
                  <a:schemeClr val="tx1"/>
                </a:solidFill>
              </a:rPr>
              <a:t>Standards und Sicherheitsmaßnahmen</a:t>
            </a:r>
          </a:p>
        </p:txBody>
      </p:sp>
      <p:pic>
        <p:nvPicPr>
          <p:cNvPr id="21" name="Grafik 20" descr="Künstliche Intelligenz mit einfarbiger Füllung">
            <a:extLst>
              <a:ext uri="{FF2B5EF4-FFF2-40B4-BE49-F238E27FC236}">
                <a16:creationId xmlns:a16="http://schemas.microsoft.com/office/drawing/2014/main" id="{A2B416FD-E734-4D17-8065-EB25C70EBB5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350000" y="93600"/>
            <a:ext cx="914400" cy="914400"/>
          </a:xfrm>
          <a:prstGeom prst="rect">
            <a:avLst/>
          </a:prstGeom>
        </p:spPr>
      </p:pic>
      <p:sp>
        <p:nvSpPr>
          <p:cNvPr id="22" name="Foliennummernplatzhalter 1">
            <a:extLst>
              <a:ext uri="{FF2B5EF4-FFF2-40B4-BE49-F238E27FC236}">
                <a16:creationId xmlns:a16="http://schemas.microsoft.com/office/drawing/2014/main" id="{AD014A43-2F4C-422F-93AF-C1F59E8AF9B6}"/>
              </a:ext>
            </a:extLst>
          </p:cNvPr>
          <p:cNvSpPr>
            <a:spLocks noGrp="1"/>
          </p:cNvSpPr>
          <p:nvPr>
            <p:ph type="sldNum" sz="quarter" idx="12"/>
          </p:nvPr>
        </p:nvSpPr>
        <p:spPr>
          <a:xfrm>
            <a:off x="588528" y="6333798"/>
            <a:ext cx="2743200" cy="365125"/>
          </a:xfrm>
        </p:spPr>
        <p:txBody>
          <a:bodyPr/>
          <a:lstStyle/>
          <a:p>
            <a:fld id="{F923AC77-8158-4A8F-9D31-7B15E0E4DE1A}" type="slidenum">
              <a:rPr lang="de-DE" smtClean="0"/>
              <a:pPr/>
              <a:t>3</a:t>
            </a:fld>
            <a:endParaRPr lang="de-DE" dirty="0"/>
          </a:p>
        </p:txBody>
      </p:sp>
    </p:spTree>
    <p:extLst>
      <p:ext uri="{BB962C8B-B14F-4D97-AF65-F5344CB8AC3E}">
        <p14:creationId xmlns:p14="http://schemas.microsoft.com/office/powerpoint/2010/main" val="16834624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nummernplatzhalter 1">
            <a:extLst>
              <a:ext uri="{FF2B5EF4-FFF2-40B4-BE49-F238E27FC236}">
                <a16:creationId xmlns:a16="http://schemas.microsoft.com/office/drawing/2014/main" id="{05379BC3-3D55-427E-B827-891BD10258A1}"/>
              </a:ext>
            </a:extLst>
          </p:cNvPr>
          <p:cNvSpPr>
            <a:spLocks noGrp="1"/>
          </p:cNvSpPr>
          <p:nvPr>
            <p:ph type="sldNum" sz="quarter" idx="12"/>
          </p:nvPr>
        </p:nvSpPr>
        <p:spPr/>
        <p:txBody>
          <a:bodyPr/>
          <a:lstStyle/>
          <a:p>
            <a:fld id="{F923AC77-8158-4A8F-9D31-7B15E0E4DE1A}" type="slidenum">
              <a:rPr lang="de-DE" smtClean="0"/>
              <a:pPr/>
              <a:t>4</a:t>
            </a:fld>
            <a:endParaRPr lang="de-DE" dirty="0"/>
          </a:p>
        </p:txBody>
      </p:sp>
      <p:sp>
        <p:nvSpPr>
          <p:cNvPr id="9" name="Titel 4">
            <a:extLst>
              <a:ext uri="{FF2B5EF4-FFF2-40B4-BE49-F238E27FC236}">
                <a16:creationId xmlns:a16="http://schemas.microsoft.com/office/drawing/2014/main" id="{C986A714-5615-475B-A0BA-633E88CF20EA}"/>
              </a:ext>
            </a:extLst>
          </p:cNvPr>
          <p:cNvSpPr txBox="1">
            <a:spLocks/>
          </p:cNvSpPr>
          <p:nvPr/>
        </p:nvSpPr>
        <p:spPr>
          <a:xfrm>
            <a:off x="346841" y="1321869"/>
            <a:ext cx="10794125" cy="2387600"/>
          </a:xfrm>
          <a:prstGeom prst="rect">
            <a:avLst/>
          </a:prstGeom>
        </p:spPr>
        <p:txBody>
          <a:bodyPr anchor="b"/>
          <a:lstStyle>
            <a:lvl1pPr algn="ctr" defTabSz="914400" rtl="0" eaLnBrk="1" latinLnBrk="0" hangingPunct="1">
              <a:lnSpc>
                <a:spcPct val="90000"/>
              </a:lnSpc>
              <a:spcBef>
                <a:spcPct val="0"/>
              </a:spcBef>
              <a:buNone/>
              <a:defRPr sz="3000" b="1" kern="1200">
                <a:solidFill>
                  <a:schemeClr val="tx1"/>
                </a:solidFill>
                <a:latin typeface="Arial" panose="020B0604020202020204" pitchFamily="34" charset="0"/>
                <a:ea typeface="+mj-ea"/>
                <a:cs typeface="Arial" panose="020B0604020202020204" pitchFamily="34" charset="0"/>
              </a:defRPr>
            </a:lvl1pPr>
          </a:lstStyle>
          <a:p>
            <a:r>
              <a:rPr lang="de-DE" dirty="0"/>
              <a:t>Feedback</a:t>
            </a:r>
          </a:p>
        </p:txBody>
      </p:sp>
      <p:pic>
        <p:nvPicPr>
          <p:cNvPr id="6" name="Grafik 5" descr="Volltreffer">
            <a:extLst>
              <a:ext uri="{FF2B5EF4-FFF2-40B4-BE49-F238E27FC236}">
                <a16:creationId xmlns:a16="http://schemas.microsoft.com/office/drawing/2014/main" id="{6024C6DC-FC16-494A-89C0-180D344E3C1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045200" y="1828800"/>
            <a:ext cx="1371600" cy="1371600"/>
          </a:xfrm>
          <a:prstGeom prst="rect">
            <a:avLst/>
          </a:prstGeom>
        </p:spPr>
      </p:pic>
    </p:spTree>
    <p:extLst>
      <p:ext uri="{BB962C8B-B14F-4D97-AF65-F5344CB8AC3E}">
        <p14:creationId xmlns:p14="http://schemas.microsoft.com/office/powerpoint/2010/main" val="29159767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nummernplatzhalter 1">
            <a:extLst>
              <a:ext uri="{FF2B5EF4-FFF2-40B4-BE49-F238E27FC236}">
                <a16:creationId xmlns:a16="http://schemas.microsoft.com/office/drawing/2014/main" id="{1270004F-6C5B-4AB6-A449-29AEB2546502}"/>
              </a:ext>
            </a:extLst>
          </p:cNvPr>
          <p:cNvSpPr>
            <a:spLocks noGrp="1"/>
          </p:cNvSpPr>
          <p:nvPr>
            <p:ph type="sldNum" sz="quarter" idx="12"/>
          </p:nvPr>
        </p:nvSpPr>
        <p:spPr/>
        <p:txBody>
          <a:bodyPr/>
          <a:lstStyle/>
          <a:p>
            <a:fld id="{F923AC77-8158-4A8F-9D31-7B15E0E4DE1A}" type="slidenum">
              <a:rPr lang="de-DE" smtClean="0"/>
              <a:pPr/>
              <a:t>5</a:t>
            </a:fld>
            <a:endParaRPr lang="de-DE" dirty="0"/>
          </a:p>
        </p:txBody>
      </p:sp>
      <p:sp>
        <p:nvSpPr>
          <p:cNvPr id="4" name="Untertitel 3">
            <a:extLst>
              <a:ext uri="{FF2B5EF4-FFF2-40B4-BE49-F238E27FC236}">
                <a16:creationId xmlns:a16="http://schemas.microsoft.com/office/drawing/2014/main" id="{590DAB48-CBE0-43E2-9562-3D91FD2D3EAF}"/>
              </a:ext>
            </a:extLst>
          </p:cNvPr>
          <p:cNvSpPr>
            <a:spLocks noGrp="1"/>
          </p:cNvSpPr>
          <p:nvPr>
            <p:ph type="subTitle" idx="13"/>
          </p:nvPr>
        </p:nvSpPr>
        <p:spPr>
          <a:xfrm>
            <a:off x="410975" y="1611844"/>
            <a:ext cx="10763864" cy="477149"/>
          </a:xfrm>
        </p:spPr>
        <p:txBody>
          <a:bodyPr>
            <a:normAutofit lnSpcReduction="10000"/>
          </a:bodyPr>
          <a:lstStyle/>
          <a:p>
            <a:r>
              <a:rPr lang="de-DE" dirty="0"/>
              <a:t>Vielen Dank für die Teilnahme!</a:t>
            </a:r>
          </a:p>
        </p:txBody>
      </p:sp>
      <p:pic>
        <p:nvPicPr>
          <p:cNvPr id="8" name="Grafik 7">
            <a:extLst>
              <a:ext uri="{FF2B5EF4-FFF2-40B4-BE49-F238E27FC236}">
                <a16:creationId xmlns:a16="http://schemas.microsoft.com/office/drawing/2014/main" id="{767C609C-4F0E-40BE-B468-A3716923D7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8199" y="3682156"/>
            <a:ext cx="684964" cy="2246974"/>
          </a:xfrm>
          <a:prstGeom prst="rect">
            <a:avLst/>
          </a:prstGeom>
        </p:spPr>
      </p:pic>
      <p:pic>
        <p:nvPicPr>
          <p:cNvPr id="9" name="Grafik 8">
            <a:extLst>
              <a:ext uri="{FF2B5EF4-FFF2-40B4-BE49-F238E27FC236}">
                <a16:creationId xmlns:a16="http://schemas.microsoft.com/office/drawing/2014/main" id="{1D54480F-4801-407D-9FC7-98787988855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31099" y="3682156"/>
            <a:ext cx="684964" cy="2246974"/>
          </a:xfrm>
          <a:prstGeom prst="rect">
            <a:avLst/>
          </a:prstGeom>
        </p:spPr>
      </p:pic>
      <p:pic>
        <p:nvPicPr>
          <p:cNvPr id="10" name="Grafik 9">
            <a:extLst>
              <a:ext uri="{FF2B5EF4-FFF2-40B4-BE49-F238E27FC236}">
                <a16:creationId xmlns:a16="http://schemas.microsoft.com/office/drawing/2014/main" id="{0DBAE833-355E-4AE7-A8AC-567E01E8F9A6}"/>
              </a:ext>
            </a:extLst>
          </p:cNvPr>
          <p:cNvPicPr>
            <a:picLocks noChangeAspect="1"/>
          </p:cNvPicPr>
          <p:nvPr/>
        </p:nvPicPr>
        <p:blipFill>
          <a:blip r:embed="rId4"/>
          <a:stretch>
            <a:fillRect/>
          </a:stretch>
        </p:blipFill>
        <p:spPr>
          <a:xfrm flipH="1">
            <a:off x="1768802" y="3646644"/>
            <a:ext cx="667418" cy="2246974"/>
          </a:xfrm>
          <a:prstGeom prst="rect">
            <a:avLst/>
          </a:prstGeom>
        </p:spPr>
      </p:pic>
    </p:spTree>
    <p:extLst>
      <p:ext uri="{BB962C8B-B14F-4D97-AF65-F5344CB8AC3E}">
        <p14:creationId xmlns:p14="http://schemas.microsoft.com/office/powerpoint/2010/main" val="15483692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nummernplatzhalter 1">
            <a:extLst>
              <a:ext uri="{FF2B5EF4-FFF2-40B4-BE49-F238E27FC236}">
                <a16:creationId xmlns:a16="http://schemas.microsoft.com/office/drawing/2014/main" id="{1270004F-6C5B-4AB6-A449-29AEB2546502}"/>
              </a:ext>
            </a:extLst>
          </p:cNvPr>
          <p:cNvSpPr>
            <a:spLocks noGrp="1"/>
          </p:cNvSpPr>
          <p:nvPr>
            <p:ph type="sldNum" sz="quarter" idx="12"/>
          </p:nvPr>
        </p:nvSpPr>
        <p:spPr/>
        <p:txBody>
          <a:bodyPr/>
          <a:lstStyle/>
          <a:p>
            <a:fld id="{F923AC77-8158-4A8F-9D31-7B15E0E4DE1A}" type="slidenum">
              <a:rPr lang="de-DE" smtClean="0"/>
              <a:pPr/>
              <a:t>6</a:t>
            </a:fld>
            <a:endParaRPr lang="de-DE" dirty="0"/>
          </a:p>
        </p:txBody>
      </p:sp>
      <p:sp>
        <p:nvSpPr>
          <p:cNvPr id="4" name="Untertitel 3">
            <a:extLst>
              <a:ext uri="{FF2B5EF4-FFF2-40B4-BE49-F238E27FC236}">
                <a16:creationId xmlns:a16="http://schemas.microsoft.com/office/drawing/2014/main" id="{590DAB48-CBE0-43E2-9562-3D91FD2D3EAF}"/>
              </a:ext>
            </a:extLst>
          </p:cNvPr>
          <p:cNvSpPr>
            <a:spLocks noGrp="1"/>
          </p:cNvSpPr>
          <p:nvPr>
            <p:ph type="subTitle" idx="13"/>
          </p:nvPr>
        </p:nvSpPr>
        <p:spPr>
          <a:xfrm>
            <a:off x="334800" y="972000"/>
            <a:ext cx="10763864" cy="477149"/>
          </a:xfrm>
        </p:spPr>
        <p:txBody>
          <a:bodyPr>
            <a:normAutofit lnSpcReduction="10000"/>
          </a:bodyPr>
          <a:lstStyle/>
          <a:p>
            <a:r>
              <a:rPr lang="de-DE" dirty="0"/>
              <a:t>Quellenverzeichnis</a:t>
            </a:r>
          </a:p>
        </p:txBody>
      </p:sp>
      <p:sp>
        <p:nvSpPr>
          <p:cNvPr id="7" name="Inhaltsplatzhalter 2">
            <a:extLst>
              <a:ext uri="{FF2B5EF4-FFF2-40B4-BE49-F238E27FC236}">
                <a16:creationId xmlns:a16="http://schemas.microsoft.com/office/drawing/2014/main" id="{5D472B0F-EDB4-4C45-8AAB-FCB32AB27BBC}"/>
              </a:ext>
            </a:extLst>
          </p:cNvPr>
          <p:cNvSpPr>
            <a:spLocks noGrp="1"/>
          </p:cNvSpPr>
          <p:nvPr>
            <p:ph idx="1"/>
          </p:nvPr>
        </p:nvSpPr>
        <p:spPr>
          <a:xfrm>
            <a:off x="588528" y="1659600"/>
            <a:ext cx="10763865" cy="4394359"/>
          </a:xfrm>
        </p:spPr>
        <p:txBody>
          <a:bodyPr>
            <a:normAutofit lnSpcReduction="10000"/>
          </a:bodyPr>
          <a:lstStyle/>
          <a:p>
            <a:r>
              <a:rPr lang="en-US" dirty="0" err="1"/>
              <a:t>Flin</a:t>
            </a:r>
            <a:r>
              <a:rPr lang="en-US" dirty="0"/>
              <a:t>, R. H., O’Connor, P., Crichton &amp; M. T. (2008): Safety at the sharp end. A guide to non-technical skills. </a:t>
            </a:r>
            <a:r>
              <a:rPr lang="en-US" dirty="0" err="1"/>
              <a:t>Aldershot</a:t>
            </a:r>
            <a:r>
              <a:rPr lang="en-US" dirty="0"/>
              <a:t>: CRC Press.</a:t>
            </a:r>
            <a:endParaRPr lang="de-DE" dirty="0"/>
          </a:p>
          <a:p>
            <a:r>
              <a:rPr lang="de-DE" dirty="0"/>
              <a:t>Hofinger, G. (2022): Sprachliche Kommunikation im Stab – Grundsätze des Sprechens und Schreibens. In: G. Hofinger, R. Heimann (Hrsg.), Handbuch Stabsarbeit.</a:t>
            </a:r>
          </a:p>
          <a:p>
            <a:r>
              <a:rPr lang="en-US" dirty="0" err="1"/>
              <a:t>Rall</a:t>
            </a:r>
            <a:r>
              <a:rPr lang="en-US" dirty="0"/>
              <a:t>, M.; Lackner, C. K. (2010): Crisis Resource Management (CRM). In: </a:t>
            </a:r>
            <a:r>
              <a:rPr lang="en-US" dirty="0" err="1"/>
              <a:t>Notfall</a:t>
            </a:r>
            <a:r>
              <a:rPr lang="en-US" dirty="0"/>
              <a:t> </a:t>
            </a:r>
            <a:r>
              <a:rPr lang="en-US" dirty="0" err="1"/>
              <a:t>Rettungsmed</a:t>
            </a:r>
            <a:r>
              <a:rPr lang="en-US" dirty="0"/>
              <a:t> 13 (5), S. 349–356. DOI: 10.1007/s10049-009-1271-5.</a:t>
            </a:r>
          </a:p>
          <a:p>
            <a:r>
              <a:rPr lang="de-DE" dirty="0"/>
              <a:t>Shannon, C. E. &amp; Weaver, W. (1949): The </a:t>
            </a:r>
            <a:r>
              <a:rPr lang="de-DE" dirty="0" err="1"/>
              <a:t>mathematical</a:t>
            </a:r>
            <a:r>
              <a:rPr lang="de-DE" dirty="0"/>
              <a:t> </a:t>
            </a:r>
            <a:r>
              <a:rPr lang="de-DE" dirty="0" err="1"/>
              <a:t>theory</a:t>
            </a:r>
            <a:r>
              <a:rPr lang="de-DE" dirty="0"/>
              <a:t> </a:t>
            </a:r>
            <a:r>
              <a:rPr lang="de-DE" dirty="0" err="1"/>
              <a:t>of</a:t>
            </a:r>
            <a:r>
              <a:rPr lang="de-DE" dirty="0"/>
              <a:t> </a:t>
            </a:r>
            <a:r>
              <a:rPr lang="de-DE" dirty="0" err="1"/>
              <a:t>communication</a:t>
            </a:r>
            <a:r>
              <a:rPr lang="de-DE" dirty="0"/>
              <a:t>, Urbana, Ill.</a:t>
            </a:r>
          </a:p>
          <a:p>
            <a:r>
              <a:rPr lang="en-US" dirty="0" err="1"/>
              <a:t>Flin</a:t>
            </a:r>
            <a:r>
              <a:rPr lang="en-US" dirty="0"/>
              <a:t>, R. H., Martin, L., </a:t>
            </a:r>
            <a:r>
              <a:rPr lang="en-US" dirty="0" err="1"/>
              <a:t>Goeters</a:t>
            </a:r>
            <a:r>
              <a:rPr lang="en-US" dirty="0"/>
              <a:t>, K. M., </a:t>
            </a:r>
            <a:r>
              <a:rPr lang="en-US" dirty="0" err="1"/>
              <a:t>Hörmann</a:t>
            </a:r>
            <a:r>
              <a:rPr lang="en-US" dirty="0"/>
              <a:t>, H. J., </a:t>
            </a:r>
            <a:r>
              <a:rPr lang="en-US" dirty="0" err="1"/>
              <a:t>Amalberti</a:t>
            </a:r>
            <a:r>
              <a:rPr lang="en-US" dirty="0"/>
              <a:t>, R., </a:t>
            </a:r>
            <a:r>
              <a:rPr lang="en-US" dirty="0" err="1"/>
              <a:t>Valot</a:t>
            </a:r>
            <a:r>
              <a:rPr lang="en-US" dirty="0"/>
              <a:t>, C. &amp; </a:t>
            </a:r>
            <a:r>
              <a:rPr lang="en-US" dirty="0" err="1"/>
              <a:t>Nijhuis</a:t>
            </a:r>
            <a:r>
              <a:rPr lang="en-US" dirty="0"/>
              <a:t>, H. (2003): Development of the NOTECHS (non-technical skills) system for assessing pilots’ CRM skills. In: Crew Resource Management: Critical Essays (January), S. 221–243. DOI: 10.4324/9781315194035-1.</a:t>
            </a:r>
          </a:p>
          <a:p>
            <a:endParaRPr lang="de-DE" dirty="0"/>
          </a:p>
        </p:txBody>
      </p:sp>
    </p:spTree>
    <p:extLst>
      <p:ext uri="{BB962C8B-B14F-4D97-AF65-F5344CB8AC3E}">
        <p14:creationId xmlns:p14="http://schemas.microsoft.com/office/powerpoint/2010/main" val="4210795985"/>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383</Words>
  <Application>Microsoft Office PowerPoint</Application>
  <PresentationFormat>Breitbild</PresentationFormat>
  <Paragraphs>62</Paragraphs>
  <Slides>6</Slides>
  <Notes>5</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6</vt:i4>
      </vt:variant>
    </vt:vector>
  </HeadingPairs>
  <TitlesOfParts>
    <vt:vector size="9" baseType="lpstr">
      <vt:lpstr>Arial</vt:lpstr>
      <vt:lpstr>Calibri</vt:lpstr>
      <vt:lpstr>Office</vt:lpstr>
      <vt:lpstr>Zusammenfassung &amp; Feedback</vt:lpstr>
      <vt:lpstr>PowerPoint-Präsentation</vt:lpstr>
      <vt:lpstr>PowerPoint-Präsentation</vt:lpstr>
      <vt:lpstr>PowerPoint-Präsentation</vt:lpstr>
      <vt:lpstr>PowerPoint-Präsentation</vt:lpstr>
      <vt:lpstr>PowerPoint-Präsentation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subject/>
  <dc:creator>Marek Bartzik</dc:creator>
  <cp:keywords/>
  <dc:description/>
  <cp:lastModifiedBy>Lena Heinemann</cp:lastModifiedBy>
  <cp:revision>148</cp:revision>
  <cp:lastPrinted>2020-03-30T15:18:15Z</cp:lastPrinted>
  <dcterms:created xsi:type="dcterms:W3CDTF">2020-03-19T12:03:11Z</dcterms:created>
  <dcterms:modified xsi:type="dcterms:W3CDTF">2023-12-01T14:10:35Z</dcterms:modified>
  <cp:category/>
</cp:coreProperties>
</file>